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72" r:id="rId4"/>
    <p:sldId id="259" r:id="rId5"/>
    <p:sldId id="267" r:id="rId6"/>
    <p:sldId id="265" r:id="rId7"/>
    <p:sldId id="266" r:id="rId8"/>
    <p:sldId id="269" r:id="rId9"/>
    <p:sldId id="270" r:id="rId10"/>
    <p:sldId id="268" r:id="rId11"/>
    <p:sldId id="271" r:id="rId12"/>
    <p:sldId id="26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C4EEF-803E-49A4-A4A8-F7DF56DC27B3}" v="616" dt="2023-07-18T23:11:2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e Washbish" userId="f652983bd11ff883" providerId="Windows Live" clId="Web-{FD8D7708-767C-404A-AA37-0A456C6DEA50}"/>
    <pc:docChg chg="sldOrd">
      <pc:chgData name="Lyne Washbish" userId="f652983bd11ff883" providerId="Windows Live" clId="Web-{FD8D7708-767C-404A-AA37-0A456C6DEA50}" dt="2023-07-17T19:09:40.593" v="0"/>
      <pc:docMkLst>
        <pc:docMk/>
      </pc:docMkLst>
      <pc:sldChg chg="ord">
        <pc:chgData name="Lyne Washbish" userId="f652983bd11ff883" providerId="Windows Live" clId="Web-{FD8D7708-767C-404A-AA37-0A456C6DEA50}" dt="2023-07-17T19:09:40.593" v="0"/>
        <pc:sldMkLst>
          <pc:docMk/>
          <pc:sldMk cId="273546771" sldId="264"/>
        </pc:sldMkLst>
      </pc:sldChg>
    </pc:docChg>
  </pc:docChgLst>
  <pc:docChgLst>
    <pc:chgData name="Greg House" userId="510dda43355e02e4" providerId="LiveId" clId="{9CA42E62-B540-431E-8C5C-C2255AA95451}"/>
    <pc:docChg chg="undo custSel addSld delSld modSld sldOrd">
      <pc:chgData name="Greg House" userId="510dda43355e02e4" providerId="LiveId" clId="{9CA42E62-B540-431E-8C5C-C2255AA95451}" dt="2023-07-16T19:55:33.494" v="830" actId="26606"/>
      <pc:docMkLst>
        <pc:docMk/>
      </pc:docMkLst>
      <pc:sldChg chg="modSp mod">
        <pc:chgData name="Greg House" userId="510dda43355e02e4" providerId="LiveId" clId="{9CA42E62-B540-431E-8C5C-C2255AA95451}" dt="2023-07-15T15:23:47.740" v="201" actId="20577"/>
        <pc:sldMkLst>
          <pc:docMk/>
          <pc:sldMk cId="109857222" sldId="256"/>
        </pc:sldMkLst>
        <pc:spChg chg="mod">
          <ac:chgData name="Greg House" userId="510dda43355e02e4" providerId="LiveId" clId="{9CA42E62-B540-431E-8C5C-C2255AA95451}" dt="2023-07-15T14:51:32.210" v="151" actId="20577"/>
          <ac:spMkLst>
            <pc:docMk/>
            <pc:sldMk cId="109857222" sldId="256"/>
            <ac:spMk id="2" creationId="{00000000-0000-0000-0000-000000000000}"/>
          </ac:spMkLst>
        </pc:spChg>
        <pc:graphicFrameChg chg="mod">
          <ac:chgData name="Greg House" userId="510dda43355e02e4" providerId="LiveId" clId="{9CA42E62-B540-431E-8C5C-C2255AA95451}" dt="2023-07-15T15:23:47.740" v="201" actId="20577"/>
          <ac:graphicFrameMkLst>
            <pc:docMk/>
            <pc:sldMk cId="109857222" sldId="256"/>
            <ac:graphicFrameMk id="24" creationId="{586B4186-30E6-FD88-BAFB-79A0A71C805F}"/>
          </ac:graphicFrameMkLst>
        </pc:graphicFrameChg>
      </pc:sldChg>
      <pc:sldChg chg="addSp delSp modSp mod">
        <pc:chgData name="Greg House" userId="510dda43355e02e4" providerId="LiveId" clId="{9CA42E62-B540-431E-8C5C-C2255AA95451}" dt="2023-07-15T15:23:18.256" v="165" actId="26606"/>
        <pc:sldMkLst>
          <pc:docMk/>
          <pc:sldMk cId="108081248" sldId="259"/>
        </pc:sldMkLst>
        <pc:spChg chg="mod">
          <ac:chgData name="Greg House" userId="510dda43355e02e4" providerId="LiveId" clId="{9CA42E62-B540-431E-8C5C-C2255AA95451}" dt="2023-07-15T15:23:18.254" v="164" actId="26606"/>
          <ac:spMkLst>
            <pc:docMk/>
            <pc:sldMk cId="108081248" sldId="259"/>
            <ac:spMk id="2" creationId="{1DB07DF1-F806-A368-F71D-70DD2C3030E7}"/>
          </ac:spMkLst>
        </pc:spChg>
        <pc:spChg chg="add del">
          <ac:chgData name="Greg House" userId="510dda43355e02e4" providerId="LiveId" clId="{9CA42E62-B540-431E-8C5C-C2255AA95451}" dt="2023-07-15T15:23:18.256" v="165" actId="26606"/>
          <ac:spMkLst>
            <pc:docMk/>
            <pc:sldMk cId="108081248" sldId="259"/>
            <ac:spMk id="29" creationId="{D12DDE76-C203-4047-9998-63900085B5E8}"/>
          </ac:spMkLst>
        </pc:spChg>
        <pc:spChg chg="add del">
          <ac:chgData name="Greg House" userId="510dda43355e02e4" providerId="LiveId" clId="{9CA42E62-B540-431E-8C5C-C2255AA95451}" dt="2023-07-15T15:23:15.988" v="162" actId="26606"/>
          <ac:spMkLst>
            <pc:docMk/>
            <pc:sldMk cId="108081248" sldId="259"/>
            <ac:spMk id="34" creationId="{D4771268-CB57-404A-9271-370EB28F6090}"/>
          </ac:spMkLst>
        </pc:spChg>
        <pc:spChg chg="add del">
          <ac:chgData name="Greg House" userId="510dda43355e02e4" providerId="LiveId" clId="{9CA42E62-B540-431E-8C5C-C2255AA95451}" dt="2023-07-15T15:23:18.254" v="164" actId="26606"/>
          <ac:spMkLst>
            <pc:docMk/>
            <pc:sldMk cId="108081248" sldId="259"/>
            <ac:spMk id="36" creationId="{53F29798-D584-4792-9B62-3F5F5C36D619}"/>
          </ac:spMkLst>
        </pc:spChg>
        <pc:spChg chg="add">
          <ac:chgData name="Greg House" userId="510dda43355e02e4" providerId="LiveId" clId="{9CA42E62-B540-431E-8C5C-C2255AA95451}" dt="2023-07-15T15:23:18.256" v="165" actId="26606"/>
          <ac:spMkLst>
            <pc:docMk/>
            <pc:sldMk cId="108081248" sldId="259"/>
            <ac:spMk id="38" creationId="{D12DDE76-C203-4047-9998-63900085B5E8}"/>
          </ac:spMkLst>
        </pc:spChg>
        <pc:picChg chg="add mod">
          <ac:chgData name="Greg House" userId="510dda43355e02e4" providerId="LiveId" clId="{9CA42E62-B540-431E-8C5C-C2255AA95451}" dt="2023-07-15T15:23:18.256" v="165" actId="26606"/>
          <ac:picMkLst>
            <pc:docMk/>
            <pc:sldMk cId="108081248" sldId="259"/>
            <ac:picMk id="3" creationId="{14677831-2E79-0514-679A-70287750E435}"/>
          </ac:picMkLst>
        </pc:picChg>
        <pc:picChg chg="del">
          <ac:chgData name="Greg House" userId="510dda43355e02e4" providerId="LiveId" clId="{9CA42E62-B540-431E-8C5C-C2255AA95451}" dt="2023-07-15T15:22:40.585" v="158" actId="478"/>
          <ac:picMkLst>
            <pc:docMk/>
            <pc:sldMk cId="108081248" sldId="259"/>
            <ac:picMk id="6" creationId="{876FE57C-4AD1-519D-8746-E55DD44A44ED}"/>
          </ac:picMkLst>
        </pc:picChg>
      </pc:sldChg>
      <pc:sldChg chg="modSp mod">
        <pc:chgData name="Greg House" userId="510dda43355e02e4" providerId="LiveId" clId="{9CA42E62-B540-431E-8C5C-C2255AA95451}" dt="2023-07-15T14:55:22.903" v="157" actId="20577"/>
        <pc:sldMkLst>
          <pc:docMk/>
          <pc:sldMk cId="3516613871" sldId="260"/>
        </pc:sldMkLst>
        <pc:spChg chg="mod">
          <ac:chgData name="Greg House" userId="510dda43355e02e4" providerId="LiveId" clId="{9CA42E62-B540-431E-8C5C-C2255AA95451}" dt="2023-07-15T14:55:22.903" v="157" actId="20577"/>
          <ac:spMkLst>
            <pc:docMk/>
            <pc:sldMk cId="3516613871" sldId="260"/>
            <ac:spMk id="37" creationId="{AEC6CC81-6426-571B-D53F-1FC054F6905C}"/>
          </ac:spMkLst>
        </pc:spChg>
        <pc:picChg chg="mod">
          <ac:chgData name="Greg House" userId="510dda43355e02e4" providerId="LiveId" clId="{9CA42E62-B540-431E-8C5C-C2255AA95451}" dt="2023-07-15T14:50:53.137" v="102" actId="1076"/>
          <ac:picMkLst>
            <pc:docMk/>
            <pc:sldMk cId="3516613871" sldId="260"/>
            <ac:picMk id="38" creationId="{671599E9-2AD2-5034-C6D4-0564F269EE74}"/>
          </ac:picMkLst>
        </pc:picChg>
      </pc:sldChg>
      <pc:sldChg chg="del">
        <pc:chgData name="Greg House" userId="510dda43355e02e4" providerId="LiveId" clId="{9CA42E62-B540-431E-8C5C-C2255AA95451}" dt="2023-07-15T15:23:24.224" v="166" actId="47"/>
        <pc:sldMkLst>
          <pc:docMk/>
          <pc:sldMk cId="2517097722" sldId="261"/>
        </pc:sldMkLst>
      </pc:sldChg>
      <pc:sldChg chg="modSp mod">
        <pc:chgData name="Greg House" userId="510dda43355e02e4" providerId="LiveId" clId="{9CA42E62-B540-431E-8C5C-C2255AA95451}" dt="2023-07-15T14:51:20.298" v="148" actId="20577"/>
        <pc:sldMkLst>
          <pc:docMk/>
          <pc:sldMk cId="766514285" sldId="262"/>
        </pc:sldMkLst>
        <pc:spChg chg="mod">
          <ac:chgData name="Greg House" userId="510dda43355e02e4" providerId="LiveId" clId="{9CA42E62-B540-431E-8C5C-C2255AA95451}" dt="2023-07-15T14:51:10.456" v="107" actId="20577"/>
          <ac:spMkLst>
            <pc:docMk/>
            <pc:sldMk cId="766514285" sldId="262"/>
            <ac:spMk id="2" creationId="{C19871D3-F514-4C3A-EB1D-ABBCB3A8BD75}"/>
          </ac:spMkLst>
        </pc:spChg>
        <pc:spChg chg="mod">
          <ac:chgData name="Greg House" userId="510dda43355e02e4" providerId="LiveId" clId="{9CA42E62-B540-431E-8C5C-C2255AA95451}" dt="2023-07-15T14:51:20.298" v="148" actId="20577"/>
          <ac:spMkLst>
            <pc:docMk/>
            <pc:sldMk cId="766514285" sldId="262"/>
            <ac:spMk id="3" creationId="{00C470F0-198B-60C6-A609-1906BE82EF57}"/>
          </ac:spMkLst>
        </pc:spChg>
      </pc:sldChg>
      <pc:sldChg chg="modSp new mod">
        <pc:chgData name="Greg House" userId="510dda43355e02e4" providerId="LiveId" clId="{9CA42E62-B540-431E-8C5C-C2255AA95451}" dt="2023-07-15T15:23:54.477" v="216" actId="20577"/>
        <pc:sldMkLst>
          <pc:docMk/>
          <pc:sldMk cId="3516972372" sldId="263"/>
        </pc:sldMkLst>
        <pc:spChg chg="mod">
          <ac:chgData name="Greg House" userId="510dda43355e02e4" providerId="LiveId" clId="{9CA42E62-B540-431E-8C5C-C2255AA95451}" dt="2023-07-15T15:23:54.477" v="216" actId="20577"/>
          <ac:spMkLst>
            <pc:docMk/>
            <pc:sldMk cId="3516972372" sldId="263"/>
            <ac:spMk id="2" creationId="{00D7F533-37AB-E99D-8DEF-DCF4F2F2B7A6}"/>
          </ac:spMkLst>
        </pc:spChg>
      </pc:sldChg>
      <pc:sldChg chg="addSp delSp modSp new mod ord setBg">
        <pc:chgData name="Greg House" userId="510dda43355e02e4" providerId="LiveId" clId="{9CA42E62-B540-431E-8C5C-C2255AA95451}" dt="2023-07-16T19:55:33.494" v="830" actId="26606"/>
        <pc:sldMkLst>
          <pc:docMk/>
          <pc:sldMk cId="273546771" sldId="264"/>
        </pc:sldMkLst>
        <pc:spChg chg="mo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2" creationId="{E16A379B-F86D-19D0-4327-37DDE819B02B}"/>
          </ac:spMkLst>
        </pc:spChg>
        <pc:spChg chg="del mo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3" creationId="{F67D19A8-CA11-A3CA-D80B-036CD7384815}"/>
          </ac:spMkLst>
        </pc:spChg>
        <pc:spChg chg="ad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9" creationId="{BACC6370-2D7E-4714-9D71-7542949D7D5D}"/>
          </ac:spMkLst>
        </pc:spChg>
        <pc:spChg chg="ad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11" creationId="{F68B3F68-107C-434F-AA38-110D5EA91B85}"/>
          </ac:spMkLst>
        </pc:spChg>
        <pc:spChg chg="ad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13" creationId="{AAD0DBB9-1A4B-4391-81D4-CB19F9AB918A}"/>
          </ac:spMkLst>
        </pc:spChg>
        <pc:spChg chg="add">
          <ac:chgData name="Greg House" userId="510dda43355e02e4" providerId="LiveId" clId="{9CA42E62-B540-431E-8C5C-C2255AA95451}" dt="2023-07-16T19:55:33.494" v="830" actId="26606"/>
          <ac:spMkLst>
            <pc:docMk/>
            <pc:sldMk cId="273546771" sldId="264"/>
            <ac:spMk id="15" creationId="{063BBA22-50EA-4C4D-BE05-F1CE4E63AA56}"/>
          </ac:spMkLst>
        </pc:spChg>
        <pc:graphicFrameChg chg="add">
          <ac:chgData name="Greg House" userId="510dda43355e02e4" providerId="LiveId" clId="{9CA42E62-B540-431E-8C5C-C2255AA95451}" dt="2023-07-16T19:55:33.494" v="830" actId="26606"/>
          <ac:graphicFrameMkLst>
            <pc:docMk/>
            <pc:sldMk cId="273546771" sldId="264"/>
            <ac:graphicFrameMk id="5" creationId="{5B3C7A9F-ADC6-61EC-A0BD-A84281D835D5}"/>
          </ac:graphicFrameMkLst>
        </pc:graphicFrameChg>
      </pc:sldChg>
      <pc:sldChg chg="addSp modSp new mod setBg">
        <pc:chgData name="Greg House" userId="510dda43355e02e4" providerId="LiveId" clId="{9CA42E62-B540-431E-8C5C-C2255AA95451}" dt="2023-07-16T19:55:23.367" v="828" actId="26606"/>
        <pc:sldMkLst>
          <pc:docMk/>
          <pc:sldMk cId="976409097" sldId="265"/>
        </pc:sldMkLst>
        <pc:spChg chg="mod">
          <ac:chgData name="Greg House" userId="510dda43355e02e4" providerId="LiveId" clId="{9CA42E62-B540-431E-8C5C-C2255AA95451}" dt="2023-07-16T19:55:23.367" v="828" actId="26606"/>
          <ac:spMkLst>
            <pc:docMk/>
            <pc:sldMk cId="976409097" sldId="265"/>
            <ac:spMk id="2" creationId="{CFA87435-3A14-5B48-DA9E-B8CAE54ED4A9}"/>
          </ac:spMkLst>
        </pc:spChg>
        <pc:spChg chg="mod">
          <ac:chgData name="Greg House" userId="510dda43355e02e4" providerId="LiveId" clId="{9CA42E62-B540-431E-8C5C-C2255AA95451}" dt="2023-07-16T19:55:23.367" v="828" actId="26606"/>
          <ac:spMkLst>
            <pc:docMk/>
            <pc:sldMk cId="976409097" sldId="265"/>
            <ac:spMk id="3" creationId="{BCE9BE39-7C97-4BF0-9CFC-203E0B6FC4E8}"/>
          </ac:spMkLst>
        </pc:spChg>
        <pc:spChg chg="add">
          <ac:chgData name="Greg House" userId="510dda43355e02e4" providerId="LiveId" clId="{9CA42E62-B540-431E-8C5C-C2255AA95451}" dt="2023-07-16T19:55:23.367" v="828" actId="26606"/>
          <ac:spMkLst>
            <pc:docMk/>
            <pc:sldMk cId="976409097" sldId="265"/>
            <ac:spMk id="8" creationId="{081EA652-8C6A-4E69-BEB9-170809474553}"/>
          </ac:spMkLst>
        </pc:spChg>
        <pc:spChg chg="add">
          <ac:chgData name="Greg House" userId="510dda43355e02e4" providerId="LiveId" clId="{9CA42E62-B540-431E-8C5C-C2255AA95451}" dt="2023-07-16T19:55:23.367" v="828" actId="26606"/>
          <ac:spMkLst>
            <pc:docMk/>
            <pc:sldMk cId="976409097" sldId="265"/>
            <ac:spMk id="10" creationId="{5298780A-33B9-4EA2-8F67-DE68AD62841B}"/>
          </ac:spMkLst>
        </pc:spChg>
        <pc:spChg chg="add">
          <ac:chgData name="Greg House" userId="510dda43355e02e4" providerId="LiveId" clId="{9CA42E62-B540-431E-8C5C-C2255AA95451}" dt="2023-07-16T19:55:23.367" v="828" actId="26606"/>
          <ac:spMkLst>
            <pc:docMk/>
            <pc:sldMk cId="976409097" sldId="265"/>
            <ac:spMk id="12" creationId="{7F488E8B-4E1E-4402-8935-D4E6C02615C7}"/>
          </ac:spMkLst>
        </pc:spChg>
        <pc:cxnChg chg="add">
          <ac:chgData name="Greg House" userId="510dda43355e02e4" providerId="LiveId" clId="{9CA42E62-B540-431E-8C5C-C2255AA95451}" dt="2023-07-16T19:55:23.367" v="828" actId="26606"/>
          <ac:cxnSpMkLst>
            <pc:docMk/>
            <pc:sldMk cId="976409097" sldId="265"/>
            <ac:cxnSpMk id="14" creationId="{23AAC9B5-8015-485C-ACF9-A750390E9A56}"/>
          </ac:cxnSpMkLst>
        </pc:cxnChg>
      </pc:sldChg>
      <pc:sldChg chg="addSp modSp add mod setBg">
        <pc:chgData name="Greg House" userId="510dda43355e02e4" providerId="LiveId" clId="{9CA42E62-B540-431E-8C5C-C2255AA95451}" dt="2023-07-16T19:55:27.812" v="829" actId="26606"/>
        <pc:sldMkLst>
          <pc:docMk/>
          <pc:sldMk cId="2264891992" sldId="266"/>
        </pc:sldMkLst>
        <pc:spChg chg="mod">
          <ac:chgData name="Greg House" userId="510dda43355e02e4" providerId="LiveId" clId="{9CA42E62-B540-431E-8C5C-C2255AA95451}" dt="2023-07-16T19:55:27.812" v="829" actId="26606"/>
          <ac:spMkLst>
            <pc:docMk/>
            <pc:sldMk cId="2264891992" sldId="266"/>
            <ac:spMk id="2" creationId="{CFA87435-3A14-5B48-DA9E-B8CAE54ED4A9}"/>
          </ac:spMkLst>
        </pc:spChg>
        <pc:spChg chg="mod">
          <ac:chgData name="Greg House" userId="510dda43355e02e4" providerId="LiveId" clId="{9CA42E62-B540-431E-8C5C-C2255AA95451}" dt="2023-07-16T19:55:27.812" v="829" actId="26606"/>
          <ac:spMkLst>
            <pc:docMk/>
            <pc:sldMk cId="2264891992" sldId="266"/>
            <ac:spMk id="3" creationId="{BCE9BE39-7C97-4BF0-9CFC-203E0B6FC4E8}"/>
          </ac:spMkLst>
        </pc:spChg>
        <pc:spChg chg="add">
          <ac:chgData name="Greg House" userId="510dda43355e02e4" providerId="LiveId" clId="{9CA42E62-B540-431E-8C5C-C2255AA95451}" dt="2023-07-16T19:55:27.812" v="829" actId="26606"/>
          <ac:spMkLst>
            <pc:docMk/>
            <pc:sldMk cId="2264891992" sldId="266"/>
            <ac:spMk id="8" creationId="{081EA652-8C6A-4E69-BEB9-170809474553}"/>
          </ac:spMkLst>
        </pc:spChg>
        <pc:spChg chg="add">
          <ac:chgData name="Greg House" userId="510dda43355e02e4" providerId="LiveId" clId="{9CA42E62-B540-431E-8C5C-C2255AA95451}" dt="2023-07-16T19:55:27.812" v="829" actId="26606"/>
          <ac:spMkLst>
            <pc:docMk/>
            <pc:sldMk cId="2264891992" sldId="266"/>
            <ac:spMk id="10" creationId="{5298780A-33B9-4EA2-8F67-DE68AD62841B}"/>
          </ac:spMkLst>
        </pc:spChg>
        <pc:spChg chg="add">
          <ac:chgData name="Greg House" userId="510dda43355e02e4" providerId="LiveId" clId="{9CA42E62-B540-431E-8C5C-C2255AA95451}" dt="2023-07-16T19:55:27.812" v="829" actId="26606"/>
          <ac:spMkLst>
            <pc:docMk/>
            <pc:sldMk cId="2264891992" sldId="266"/>
            <ac:spMk id="12" creationId="{7F488E8B-4E1E-4402-8935-D4E6C02615C7}"/>
          </ac:spMkLst>
        </pc:spChg>
        <pc:cxnChg chg="add">
          <ac:chgData name="Greg House" userId="510dda43355e02e4" providerId="LiveId" clId="{9CA42E62-B540-431E-8C5C-C2255AA95451}" dt="2023-07-16T19:55:27.812" v="829" actId="26606"/>
          <ac:cxnSpMkLst>
            <pc:docMk/>
            <pc:sldMk cId="2264891992" sldId="266"/>
            <ac:cxnSpMk id="14" creationId="{23AAC9B5-8015-485C-ACF9-A750390E9A56}"/>
          </ac:cxnSpMkLst>
        </pc:cxnChg>
      </pc:sldChg>
    </pc:docChg>
  </pc:docChgLst>
  <pc:docChgLst>
    <pc:chgData name="Greg House" userId="510dda43355e02e4" providerId="Windows Live" clId="Web-{CA503E6E-9370-4B07-A03D-D06F3FCDB2D8}"/>
    <pc:docChg chg="modSld">
      <pc:chgData name="Greg House" userId="510dda43355e02e4" providerId="Windows Live" clId="Web-{CA503E6E-9370-4B07-A03D-D06F3FCDB2D8}" dt="2023-07-17T19:12:12.524" v="36" actId="20577"/>
      <pc:docMkLst>
        <pc:docMk/>
      </pc:docMkLst>
      <pc:sldChg chg="modSp">
        <pc:chgData name="Greg House" userId="510dda43355e02e4" providerId="Windows Live" clId="Web-{CA503E6E-9370-4B07-A03D-D06F3FCDB2D8}" dt="2023-07-17T19:12:12.524" v="36" actId="20577"/>
        <pc:sldMkLst>
          <pc:docMk/>
          <pc:sldMk cId="273546771" sldId="264"/>
        </pc:sldMkLst>
        <pc:graphicFrameChg chg="modGraphic">
          <ac:chgData name="Greg House" userId="510dda43355e02e4" providerId="Windows Live" clId="Web-{CA503E6E-9370-4B07-A03D-D06F3FCDB2D8}" dt="2023-07-17T19:12:12.524" v="36" actId="20577"/>
          <ac:graphicFrameMkLst>
            <pc:docMk/>
            <pc:sldMk cId="273546771" sldId="264"/>
            <ac:graphicFrameMk id="5" creationId="{5B3C7A9F-ADC6-61EC-A0BD-A84281D835D5}"/>
          </ac:graphicFrameMkLst>
        </pc:graphicFrameChg>
      </pc:sldChg>
      <pc:sldChg chg="modSp">
        <pc:chgData name="Greg House" userId="510dda43355e02e4" providerId="Windows Live" clId="Web-{CA503E6E-9370-4B07-A03D-D06F3FCDB2D8}" dt="2023-07-17T19:05:05.072" v="4" actId="20577"/>
        <pc:sldMkLst>
          <pc:docMk/>
          <pc:sldMk cId="2264891992" sldId="266"/>
        </pc:sldMkLst>
        <pc:spChg chg="mod">
          <ac:chgData name="Greg House" userId="510dda43355e02e4" providerId="Windows Live" clId="Web-{CA503E6E-9370-4B07-A03D-D06F3FCDB2D8}" dt="2023-07-17T19:05:05.072" v="4" actId="20577"/>
          <ac:spMkLst>
            <pc:docMk/>
            <pc:sldMk cId="2264891992" sldId="266"/>
            <ac:spMk id="3" creationId="{BCE9BE39-7C97-4BF0-9CFC-203E0B6FC4E8}"/>
          </ac:spMkLst>
        </pc:spChg>
      </pc:sldChg>
      <pc:sldChg chg="modSp">
        <pc:chgData name="Greg House" userId="510dda43355e02e4" providerId="Windows Live" clId="Web-{CA503E6E-9370-4B07-A03D-D06F3FCDB2D8}" dt="2023-07-17T19:06:35.685" v="6" actId="20577"/>
        <pc:sldMkLst>
          <pc:docMk/>
          <pc:sldMk cId="2346918078" sldId="267"/>
        </pc:sldMkLst>
        <pc:spChg chg="mod">
          <ac:chgData name="Greg House" userId="510dda43355e02e4" providerId="Windows Live" clId="Web-{CA503E6E-9370-4B07-A03D-D06F3FCDB2D8}" dt="2023-07-17T19:06:35.685" v="6" actId="20577"/>
          <ac:spMkLst>
            <pc:docMk/>
            <pc:sldMk cId="2346918078" sldId="267"/>
            <ac:spMk id="3" creationId="{D7A3A10D-BFD5-985C-24D2-7DEE1C90A866}"/>
          </ac:spMkLst>
        </pc:spChg>
      </pc:sldChg>
    </pc:docChg>
  </pc:docChgLst>
  <pc:docChgLst>
    <pc:chgData name="Greg House" userId="510dda43355e02e4" providerId="LiveId" clId="{8AB9B780-A253-5D40-A532-422A309DDFA0}"/>
    <pc:docChg chg="custSel modSld">
      <pc:chgData name="Greg House" userId="510dda43355e02e4" providerId="LiveId" clId="{8AB9B780-A253-5D40-A532-422A309DDFA0}" dt="2023-07-18T16:01:29.327" v="318" actId="20577"/>
      <pc:docMkLst>
        <pc:docMk/>
      </pc:docMkLst>
      <pc:sldChg chg="modSp">
        <pc:chgData name="Greg House" userId="510dda43355e02e4" providerId="LiveId" clId="{8AB9B780-A253-5D40-A532-422A309DDFA0}" dt="2023-07-18T16:01:29.327" v="318" actId="20577"/>
        <pc:sldMkLst>
          <pc:docMk/>
          <pc:sldMk cId="3507787780" sldId="268"/>
        </pc:sldMkLst>
        <pc:spChg chg="mod">
          <ac:chgData name="Greg House" userId="510dda43355e02e4" providerId="LiveId" clId="{8AB9B780-A253-5D40-A532-422A309DDFA0}" dt="2023-07-18T16:01:29.327" v="318" actId="20577"/>
          <ac:spMkLst>
            <pc:docMk/>
            <pc:sldMk cId="3507787780" sldId="268"/>
            <ac:spMk id="3" creationId="{3A6C76B6-49C9-1FA6-886B-5186EDD6AC9A}"/>
          </ac:spMkLst>
        </pc:spChg>
      </pc:sldChg>
    </pc:docChg>
  </pc:docChgLst>
  <pc:docChgLst>
    <pc:chgData clId="Web-{8650895D-438C-4549-A887-405AD9BBED92}"/>
    <pc:docChg chg="modSld">
      <pc:chgData name="" userId="" providerId="" clId="Web-{8650895D-438C-4549-A887-405AD9BBED92}" dt="2023-07-16T23:06:51.389" v="0" actId="1076"/>
      <pc:docMkLst>
        <pc:docMk/>
      </pc:docMkLst>
      <pc:sldChg chg="modSp">
        <pc:chgData name="" userId="" providerId="" clId="Web-{8650895D-438C-4549-A887-405AD9BBED92}" dt="2023-07-16T23:06:51.389" v="0" actId="1076"/>
        <pc:sldMkLst>
          <pc:docMk/>
          <pc:sldMk cId="273546771" sldId="264"/>
        </pc:sldMkLst>
        <pc:picChg chg="mod">
          <ac:chgData name="" userId="" providerId="" clId="Web-{8650895D-438C-4549-A887-405AD9BBED92}" dt="2023-07-16T23:06:51.389" v="0" actId="1076"/>
          <ac:picMkLst>
            <pc:docMk/>
            <pc:sldMk cId="273546771" sldId="264"/>
            <ac:picMk id="17" creationId="{8EB839D0-BE20-0E2B-8C4C-EDC9CDBA5339}"/>
          </ac:picMkLst>
        </pc:picChg>
      </pc:sldChg>
    </pc:docChg>
  </pc:docChgLst>
  <pc:docChgLst>
    <pc:chgData name="Greg House" userId="510dda43355e02e4" providerId="LiveId" clId="{6DAC4EEF-803E-49A4-A4A8-F7DF56DC27B3}"/>
    <pc:docChg chg="undo custSel addSld delSld modSld sldOrd">
      <pc:chgData name="Greg House" userId="510dda43355e02e4" providerId="LiveId" clId="{6DAC4EEF-803E-49A4-A4A8-F7DF56DC27B3}" dt="2023-07-18T23:11:29.043" v="3967" actId="20577"/>
      <pc:docMkLst>
        <pc:docMk/>
      </pc:docMkLst>
      <pc:sldChg chg="modSp del mod">
        <pc:chgData name="Greg House" userId="510dda43355e02e4" providerId="LiveId" clId="{6DAC4EEF-803E-49A4-A4A8-F7DF56DC27B3}" dt="2023-07-18T17:32:16.344" v="2404" actId="2696"/>
        <pc:sldMkLst>
          <pc:docMk/>
          <pc:sldMk cId="109857222" sldId="256"/>
        </pc:sldMkLst>
        <pc:spChg chg="mod">
          <ac:chgData name="Greg House" userId="510dda43355e02e4" providerId="LiveId" clId="{6DAC4EEF-803E-49A4-A4A8-F7DF56DC27B3}" dt="2023-07-17T19:40:37.844" v="1886" actId="20577"/>
          <ac:spMkLst>
            <pc:docMk/>
            <pc:sldMk cId="109857222" sldId="256"/>
            <ac:spMk id="2" creationId="{00000000-0000-0000-0000-000000000000}"/>
          </ac:spMkLst>
        </pc:spChg>
        <pc:graphicFrameChg chg="mod">
          <ac:chgData name="Greg House" userId="510dda43355e02e4" providerId="LiveId" clId="{6DAC4EEF-803E-49A4-A4A8-F7DF56DC27B3}" dt="2023-07-16T20:04:50.605" v="188" actId="20577"/>
          <ac:graphicFrameMkLst>
            <pc:docMk/>
            <pc:sldMk cId="109857222" sldId="256"/>
            <ac:graphicFrameMk id="24" creationId="{586B4186-30E6-FD88-BAFB-79A0A71C805F}"/>
          </ac:graphicFrameMkLst>
        </pc:graphicFrameChg>
      </pc:sldChg>
      <pc:sldChg chg="delSp modSp add setBg delDesignElem">
        <pc:chgData name="Greg House" userId="510dda43355e02e4" providerId="LiveId" clId="{6DAC4EEF-803E-49A4-A4A8-F7DF56DC27B3}" dt="2023-07-18T18:06:29.073" v="3094" actId="20577"/>
        <pc:sldMkLst>
          <pc:docMk/>
          <pc:sldMk cId="4291306120" sldId="256"/>
        </pc:sldMkLst>
        <pc:spChg chg="del">
          <ac:chgData name="Greg House" userId="510dda43355e02e4" providerId="LiveId" clId="{6DAC4EEF-803E-49A4-A4A8-F7DF56DC27B3}" dt="2023-07-18T17:32:18.925" v="2408"/>
          <ac:spMkLst>
            <pc:docMk/>
            <pc:sldMk cId="4291306120" sldId="256"/>
            <ac:spMk id="20" creationId="{2C61293E-6EBE-43EF-A52C-9BEBFD7679D4}"/>
          </ac:spMkLst>
        </pc:spChg>
        <pc:spChg chg="del">
          <ac:chgData name="Greg House" userId="510dda43355e02e4" providerId="LiveId" clId="{6DAC4EEF-803E-49A4-A4A8-F7DF56DC27B3}" dt="2023-07-18T17:32:18.925" v="2408"/>
          <ac:spMkLst>
            <pc:docMk/>
            <pc:sldMk cId="4291306120" sldId="256"/>
            <ac:spMk id="22" creationId="{3FCFB1DE-0B7E-48CC-BA90-B2AB0889F9D6}"/>
          </ac:spMkLst>
        </pc:spChg>
        <pc:graphicFrameChg chg="mod">
          <ac:chgData name="Greg House" userId="510dda43355e02e4" providerId="LiveId" clId="{6DAC4EEF-803E-49A4-A4A8-F7DF56DC27B3}" dt="2023-07-18T18:06:29.073" v="3094" actId="20577"/>
          <ac:graphicFrameMkLst>
            <pc:docMk/>
            <pc:sldMk cId="4291306120" sldId="256"/>
            <ac:graphicFrameMk id="24" creationId="{586B4186-30E6-FD88-BAFB-79A0A71C805F}"/>
          </ac:graphicFrameMkLst>
        </pc:graphicFrameChg>
      </pc:sldChg>
      <pc:sldChg chg="addSp delSp modSp del mod modClrScheme delDesignElem chgLayout">
        <pc:chgData name="Greg House" userId="510dda43355e02e4" providerId="LiveId" clId="{6DAC4EEF-803E-49A4-A4A8-F7DF56DC27B3}" dt="2023-07-18T17:32:16.344" v="2404" actId="2696"/>
        <pc:sldMkLst>
          <pc:docMk/>
          <pc:sldMk cId="108081248" sldId="259"/>
        </pc:sldMkLst>
        <pc:spChg chg="mod ord">
          <ac:chgData name="Greg House" userId="510dda43355e02e4" providerId="LiveId" clId="{6DAC4EEF-803E-49A4-A4A8-F7DF56DC27B3}" dt="2023-07-16T22:09:04.612" v="1730" actId="700"/>
          <ac:spMkLst>
            <pc:docMk/>
            <pc:sldMk cId="108081248" sldId="259"/>
            <ac:spMk id="2" creationId="{1DB07DF1-F806-A368-F71D-70DD2C3030E7}"/>
          </ac:spMkLst>
        </pc:spChg>
        <pc:spChg chg="add del mod ord">
          <ac:chgData name="Greg House" userId="510dda43355e02e4" providerId="LiveId" clId="{6DAC4EEF-803E-49A4-A4A8-F7DF56DC27B3}" dt="2023-07-16T22:09:04.612" v="1730" actId="700"/>
          <ac:spMkLst>
            <pc:docMk/>
            <pc:sldMk cId="108081248" sldId="259"/>
            <ac:spMk id="4" creationId="{5ED64D5E-E208-CDFF-B2B3-48F3DE1131D1}"/>
          </ac:spMkLst>
        </pc:spChg>
        <pc:spChg chg="add del mod ord">
          <ac:chgData name="Greg House" userId="510dda43355e02e4" providerId="LiveId" clId="{6DAC4EEF-803E-49A4-A4A8-F7DF56DC27B3}" dt="2023-07-16T22:09:04.612" v="1730" actId="700"/>
          <ac:spMkLst>
            <pc:docMk/>
            <pc:sldMk cId="108081248" sldId="259"/>
            <ac:spMk id="5" creationId="{5C879A59-EB3D-6A0B-EDFA-008B9E7A4EC8}"/>
          </ac:spMkLst>
        </pc:spChg>
        <pc:spChg chg="add mod">
          <ac:chgData name="Greg House" userId="510dda43355e02e4" providerId="LiveId" clId="{6DAC4EEF-803E-49A4-A4A8-F7DF56DC27B3}" dt="2023-07-16T22:09:47.177" v="1830" actId="20577"/>
          <ac:spMkLst>
            <pc:docMk/>
            <pc:sldMk cId="108081248" sldId="259"/>
            <ac:spMk id="6" creationId="{74E07574-D061-43BE-B5D4-6F8BD05F87FE}"/>
          </ac:spMkLst>
        </pc:spChg>
        <pc:spChg chg="add del">
          <ac:chgData name="Greg House" userId="510dda43355e02e4" providerId="LiveId" clId="{6DAC4EEF-803E-49A4-A4A8-F7DF56DC27B3}" dt="2023-07-16T22:09:04.612" v="1730" actId="700"/>
          <ac:spMkLst>
            <pc:docMk/>
            <pc:sldMk cId="108081248" sldId="259"/>
            <ac:spMk id="38" creationId="{D12DDE76-C203-4047-9998-63900085B5E8}"/>
          </ac:spMkLst>
        </pc:spChg>
      </pc:sldChg>
      <pc:sldChg chg="addSp delSp modSp add mod setBg delDesignElem">
        <pc:chgData name="Greg House" userId="510dda43355e02e4" providerId="LiveId" clId="{6DAC4EEF-803E-49A4-A4A8-F7DF56DC27B3}" dt="2023-07-18T18:20:55.250" v="3504" actId="27636"/>
        <pc:sldMkLst>
          <pc:docMk/>
          <pc:sldMk cId="2244661891" sldId="259"/>
        </pc:sldMkLst>
        <pc:spChg chg="mod">
          <ac:chgData name="Greg House" userId="510dda43355e02e4" providerId="LiveId" clId="{6DAC4EEF-803E-49A4-A4A8-F7DF56DC27B3}" dt="2023-07-18T18:18:39.847" v="3433" actId="26606"/>
          <ac:spMkLst>
            <pc:docMk/>
            <pc:sldMk cId="2244661891" sldId="259"/>
            <ac:spMk id="2" creationId="{1DB07DF1-F806-A368-F71D-70DD2C3030E7}"/>
          </ac:spMkLst>
        </pc:spChg>
        <pc:spChg chg="mod ord">
          <ac:chgData name="Greg House" userId="510dda43355e02e4" providerId="LiveId" clId="{6DAC4EEF-803E-49A4-A4A8-F7DF56DC27B3}" dt="2023-07-18T18:18:39.847" v="3433" actId="26606"/>
          <ac:spMkLst>
            <pc:docMk/>
            <pc:sldMk cId="2244661891" sldId="259"/>
            <ac:spMk id="6" creationId="{74E07574-D061-43BE-B5D4-6F8BD05F87FE}"/>
          </ac:spMkLst>
        </pc:spChg>
        <pc:spChg chg="add mod">
          <ac:chgData name="Greg House" userId="510dda43355e02e4" providerId="LiveId" clId="{6DAC4EEF-803E-49A4-A4A8-F7DF56DC27B3}" dt="2023-07-18T18:20:55.250" v="3504" actId="27636"/>
          <ac:spMkLst>
            <pc:docMk/>
            <pc:sldMk cId="2244661891" sldId="259"/>
            <ac:spMk id="8" creationId="{5B7D3BFA-3797-3736-8F73-9B131F755809}"/>
          </ac:spMkLst>
        </pc:spChg>
        <pc:spChg chg="add">
          <ac:chgData name="Greg House" userId="510dda43355e02e4" providerId="LiveId" clId="{6DAC4EEF-803E-49A4-A4A8-F7DF56DC27B3}" dt="2023-07-18T18:18:39.847" v="3433" actId="26606"/>
          <ac:spMkLst>
            <pc:docMk/>
            <pc:sldMk cId="2244661891" sldId="259"/>
            <ac:spMk id="16" creationId="{131BAD53-4E89-4F62-BBB7-26359763ED39}"/>
          </ac:spMkLst>
        </pc:spChg>
        <pc:spChg chg="add">
          <ac:chgData name="Greg House" userId="510dda43355e02e4" providerId="LiveId" clId="{6DAC4EEF-803E-49A4-A4A8-F7DF56DC27B3}" dt="2023-07-18T18:18:39.847" v="3433" actId="26606"/>
          <ac:spMkLst>
            <pc:docMk/>
            <pc:sldMk cId="2244661891" sldId="259"/>
            <ac:spMk id="18" creationId="{62756DA2-40EB-4C6F-B962-5822FFB54FB6}"/>
          </ac:spMkLst>
        </pc:spChg>
        <pc:spChg chg="del">
          <ac:chgData name="Greg House" userId="510dda43355e02e4" providerId="LiveId" clId="{6DAC4EEF-803E-49A4-A4A8-F7DF56DC27B3}" dt="2023-07-18T17:32:18.925" v="2408"/>
          <ac:spMkLst>
            <pc:docMk/>
            <pc:sldMk cId="2244661891" sldId="259"/>
            <ac:spMk id="38" creationId="{D12DDE76-C203-4047-9998-63900085B5E8}"/>
          </ac:spMkLst>
        </pc:spChg>
        <pc:picChg chg="del">
          <ac:chgData name="Greg House" userId="510dda43355e02e4" providerId="LiveId" clId="{6DAC4EEF-803E-49A4-A4A8-F7DF56DC27B3}" dt="2023-07-18T17:57:09.500" v="2624" actId="478"/>
          <ac:picMkLst>
            <pc:docMk/>
            <pc:sldMk cId="2244661891" sldId="259"/>
            <ac:picMk id="3" creationId="{14677831-2E79-0514-679A-70287750E435}"/>
          </ac:picMkLst>
        </pc:picChg>
        <pc:picChg chg="add mod ord">
          <ac:chgData name="Greg House" userId="510dda43355e02e4" providerId="LiveId" clId="{6DAC4EEF-803E-49A4-A4A8-F7DF56DC27B3}" dt="2023-07-18T18:18:39.847" v="3433" actId="26606"/>
          <ac:picMkLst>
            <pc:docMk/>
            <pc:sldMk cId="2244661891" sldId="259"/>
            <ac:picMk id="4" creationId="{FC2DD320-5BE9-F9FB-3FBF-9BE011F0BED6}"/>
          </ac:picMkLst>
        </pc:picChg>
        <pc:picChg chg="add del">
          <ac:chgData name="Greg House" userId="510dda43355e02e4" providerId="LiveId" clId="{6DAC4EEF-803E-49A4-A4A8-F7DF56DC27B3}" dt="2023-07-18T18:18:24.379" v="3429" actId="22"/>
          <ac:picMkLst>
            <pc:docMk/>
            <pc:sldMk cId="2244661891" sldId="259"/>
            <ac:picMk id="7" creationId="{D0A51F7C-C851-5C45-DB28-24F3738FC38B}"/>
          </ac:picMkLst>
        </pc:picChg>
        <pc:cxnChg chg="add del">
          <ac:chgData name="Greg House" userId="510dda43355e02e4" providerId="LiveId" clId="{6DAC4EEF-803E-49A4-A4A8-F7DF56DC27B3}" dt="2023-07-18T18:18:39.847" v="3433" actId="26606"/>
          <ac:cxnSpMkLst>
            <pc:docMk/>
            <pc:sldMk cId="2244661891" sldId="259"/>
            <ac:cxnSpMk id="11" creationId="{FC23E3B9-5ABF-58B3-E2B0-E9A5DAA90037}"/>
          </ac:cxnSpMkLst>
        </pc:cxnChg>
      </pc:sldChg>
      <pc:sldChg chg="modSp del mod">
        <pc:chgData name="Greg House" userId="510dda43355e02e4" providerId="LiveId" clId="{6DAC4EEF-803E-49A4-A4A8-F7DF56DC27B3}" dt="2023-07-18T17:32:16.344" v="2404" actId="2696"/>
        <pc:sldMkLst>
          <pc:docMk/>
          <pc:sldMk cId="3516613871" sldId="260"/>
        </pc:sldMkLst>
        <pc:spChg chg="mod">
          <ac:chgData name="Greg House" userId="510dda43355e02e4" providerId="LiveId" clId="{6DAC4EEF-803E-49A4-A4A8-F7DF56DC27B3}" dt="2023-07-17T19:40:55.684" v="1892" actId="20577"/>
          <ac:spMkLst>
            <pc:docMk/>
            <pc:sldMk cId="3516613871" sldId="260"/>
            <ac:spMk id="37" creationId="{AEC6CC81-6426-571B-D53F-1FC054F6905C}"/>
          </ac:spMkLst>
        </pc:spChg>
      </pc:sldChg>
      <pc:sldChg chg="delSp modSp add del mod setBg delDesignElem">
        <pc:chgData name="Greg House" userId="510dda43355e02e4" providerId="LiveId" clId="{6DAC4EEF-803E-49A4-A4A8-F7DF56DC27B3}" dt="2023-07-18T18:18:31.704" v="3431" actId="47"/>
        <pc:sldMkLst>
          <pc:docMk/>
          <pc:sldMk cId="3958089801" sldId="260"/>
        </pc:sldMkLst>
        <pc:spChg chg="del">
          <ac:chgData name="Greg House" userId="510dda43355e02e4" providerId="LiveId" clId="{6DAC4EEF-803E-49A4-A4A8-F7DF56DC27B3}" dt="2023-07-18T17:32:18.925" v="2408"/>
          <ac:spMkLst>
            <pc:docMk/>
            <pc:sldMk cId="3958089801" sldId="260"/>
            <ac:spMk id="35" creationId="{F13C74B1-5B17-4795-BED0-7140497B445A}"/>
          </ac:spMkLst>
        </pc:spChg>
        <pc:spChg chg="del">
          <ac:chgData name="Greg House" userId="510dda43355e02e4" providerId="LiveId" clId="{6DAC4EEF-803E-49A4-A4A8-F7DF56DC27B3}" dt="2023-07-18T17:32:18.925" v="2408"/>
          <ac:spMkLst>
            <pc:docMk/>
            <pc:sldMk cId="3958089801" sldId="260"/>
            <ac:spMk id="36" creationId="{D4974D33-8DC5-464E-8C6D-BE58F0669C17}"/>
          </ac:spMkLst>
        </pc:spChg>
        <pc:spChg chg="mod">
          <ac:chgData name="Greg House" userId="510dda43355e02e4" providerId="LiveId" clId="{6DAC4EEF-803E-49A4-A4A8-F7DF56DC27B3}" dt="2023-07-18T17:57:45.556" v="2641" actId="20577"/>
          <ac:spMkLst>
            <pc:docMk/>
            <pc:sldMk cId="3958089801" sldId="260"/>
            <ac:spMk id="37" creationId="{AEC6CC81-6426-571B-D53F-1FC054F6905C}"/>
          </ac:spMkLst>
        </pc:spChg>
      </pc:sldChg>
      <pc:sldChg chg="delSp modSp mod">
        <pc:chgData name="Greg House" userId="510dda43355e02e4" providerId="LiveId" clId="{6DAC4EEF-803E-49A4-A4A8-F7DF56DC27B3}" dt="2023-07-18T19:41:56.526" v="3786" actId="478"/>
        <pc:sldMkLst>
          <pc:docMk/>
          <pc:sldMk cId="766514285" sldId="262"/>
        </pc:sldMkLst>
        <pc:spChg chg="mod">
          <ac:chgData name="Greg House" userId="510dda43355e02e4" providerId="LiveId" clId="{6DAC4EEF-803E-49A4-A4A8-F7DF56DC27B3}" dt="2023-07-18T19:41:52.419" v="3785" actId="5793"/>
          <ac:spMkLst>
            <pc:docMk/>
            <pc:sldMk cId="766514285" sldId="262"/>
            <ac:spMk id="3" creationId="{00C470F0-198B-60C6-A609-1906BE82EF57}"/>
          </ac:spMkLst>
        </pc:spChg>
        <pc:picChg chg="del">
          <ac:chgData name="Greg House" userId="510dda43355e02e4" providerId="LiveId" clId="{6DAC4EEF-803E-49A4-A4A8-F7DF56DC27B3}" dt="2023-07-18T19:41:56.526" v="3786" actId="478"/>
          <ac:picMkLst>
            <pc:docMk/>
            <pc:sldMk cId="766514285" sldId="262"/>
            <ac:picMk id="7" creationId="{86303F80-8F95-FE9C-A0F5-84AD7A67C4C8}"/>
          </ac:picMkLst>
        </pc:picChg>
      </pc:sldChg>
      <pc:sldChg chg="del">
        <pc:chgData name="Greg House" userId="510dda43355e02e4" providerId="LiveId" clId="{6DAC4EEF-803E-49A4-A4A8-F7DF56DC27B3}" dt="2023-07-16T20:04:39.564" v="186" actId="47"/>
        <pc:sldMkLst>
          <pc:docMk/>
          <pc:sldMk cId="3516972372" sldId="263"/>
        </pc:sldMkLst>
      </pc:sldChg>
      <pc:sldChg chg="addSp delSp modSp mod setClrOvrMap">
        <pc:chgData name="Greg House" userId="510dda43355e02e4" providerId="LiveId" clId="{6DAC4EEF-803E-49A4-A4A8-F7DF56DC27B3}" dt="2023-07-18T20:31:19.142" v="3792" actId="26606"/>
        <pc:sldMkLst>
          <pc:docMk/>
          <pc:sldMk cId="273546771" sldId="264"/>
        </pc:sldMkLst>
        <pc:spChg chg="mod">
          <ac:chgData name="Greg House" userId="510dda43355e02e4" providerId="LiveId" clId="{6DAC4EEF-803E-49A4-A4A8-F7DF56DC27B3}" dt="2023-07-18T20:31:19.142" v="3792" actId="26606"/>
          <ac:spMkLst>
            <pc:docMk/>
            <pc:sldMk cId="273546771" sldId="264"/>
            <ac:spMk id="2" creationId="{E16A379B-F86D-19D0-4327-37DDE819B02B}"/>
          </ac:spMkLst>
        </pc:spChg>
        <pc:spChg chg="add del">
          <ac:chgData name="Greg House" userId="510dda43355e02e4" providerId="LiveId" clId="{6DAC4EEF-803E-49A4-A4A8-F7DF56DC27B3}" dt="2023-07-16T20:00:38.917" v="156" actId="26606"/>
          <ac:spMkLst>
            <pc:docMk/>
            <pc:sldMk cId="273546771" sldId="264"/>
            <ac:spMk id="9" creationId="{BACC6370-2D7E-4714-9D71-7542949D7D5D}"/>
          </ac:spMkLst>
        </pc:spChg>
        <pc:spChg chg="add del">
          <ac:chgData name="Greg House" userId="510dda43355e02e4" providerId="LiveId" clId="{6DAC4EEF-803E-49A4-A4A8-F7DF56DC27B3}" dt="2023-07-16T20:00:38.917" v="156" actId="26606"/>
          <ac:spMkLst>
            <pc:docMk/>
            <pc:sldMk cId="273546771" sldId="264"/>
            <ac:spMk id="11" creationId="{F68B3F68-107C-434F-AA38-110D5EA91B85}"/>
          </ac:spMkLst>
        </pc:spChg>
        <pc:spChg chg="add del">
          <ac:chgData name="Greg House" userId="510dda43355e02e4" providerId="LiveId" clId="{6DAC4EEF-803E-49A4-A4A8-F7DF56DC27B3}" dt="2023-07-16T20:00:38.917" v="156" actId="26606"/>
          <ac:spMkLst>
            <pc:docMk/>
            <pc:sldMk cId="273546771" sldId="264"/>
            <ac:spMk id="13" creationId="{AAD0DBB9-1A4B-4391-81D4-CB19F9AB918A}"/>
          </ac:spMkLst>
        </pc:spChg>
        <pc:spChg chg="add del">
          <ac:chgData name="Greg House" userId="510dda43355e02e4" providerId="LiveId" clId="{6DAC4EEF-803E-49A4-A4A8-F7DF56DC27B3}" dt="2023-07-16T20:00:38.917" v="156" actId="26606"/>
          <ac:spMkLst>
            <pc:docMk/>
            <pc:sldMk cId="273546771" sldId="264"/>
            <ac:spMk id="15" creationId="{063BBA22-50EA-4C4D-BE05-F1CE4E63AA56}"/>
          </ac:spMkLst>
        </pc:spChg>
        <pc:spChg chg="add del">
          <ac:chgData name="Greg House" userId="510dda43355e02e4" providerId="LiveId" clId="{6DAC4EEF-803E-49A4-A4A8-F7DF56DC27B3}" dt="2023-07-16T20:00:33.085" v="153" actId="26606"/>
          <ac:spMkLst>
            <pc:docMk/>
            <pc:sldMk cId="273546771" sldId="264"/>
            <ac:spMk id="20" creationId="{1D63C574-BFD2-41A1-A567-B0C3CC7FDD4F}"/>
          </ac:spMkLst>
        </pc:spChg>
        <pc:spChg chg="add del">
          <ac:chgData name="Greg House" userId="510dda43355e02e4" providerId="LiveId" clId="{6DAC4EEF-803E-49A4-A4A8-F7DF56DC27B3}" dt="2023-07-18T20:31:19.142" v="3792" actId="26606"/>
          <ac:spMkLst>
            <pc:docMk/>
            <pc:sldMk cId="273546771" sldId="264"/>
            <ac:spMk id="21" creationId="{9228552E-C8B1-4A80-8448-0787CE0FC704}"/>
          </ac:spMkLst>
        </pc:spChg>
        <pc:spChg chg="add del">
          <ac:chgData name="Greg House" userId="510dda43355e02e4" providerId="LiveId" clId="{6DAC4EEF-803E-49A4-A4A8-F7DF56DC27B3}" dt="2023-07-16T20:00:33.085" v="153" actId="26606"/>
          <ac:spMkLst>
            <pc:docMk/>
            <pc:sldMk cId="273546771" sldId="264"/>
            <ac:spMk id="22" creationId="{E2A46BAB-8C31-42B2-90E8-B26DD3E81D37}"/>
          </ac:spMkLst>
        </pc:spChg>
        <pc:spChg chg="add del">
          <ac:chgData name="Greg House" userId="510dda43355e02e4" providerId="LiveId" clId="{6DAC4EEF-803E-49A4-A4A8-F7DF56DC27B3}" dt="2023-07-18T20:31:19.142" v="3792" actId="26606"/>
          <ac:spMkLst>
            <pc:docMk/>
            <pc:sldMk cId="273546771" sldId="264"/>
            <ac:spMk id="23" creationId="{907741FC-B544-4A6E-B831-6789D042333D}"/>
          </ac:spMkLst>
        </pc:spChg>
        <pc:spChg chg="add del">
          <ac:chgData name="Greg House" userId="510dda43355e02e4" providerId="LiveId" clId="{6DAC4EEF-803E-49A4-A4A8-F7DF56DC27B3}" dt="2023-07-18T20:31:19.142" v="3792" actId="26606"/>
          <ac:spMkLst>
            <pc:docMk/>
            <pc:sldMk cId="273546771" sldId="264"/>
            <ac:spMk id="26" creationId="{3AFE8227-C443-417B-BA91-520EB1EF4559}"/>
          </ac:spMkLst>
        </pc:spChg>
        <pc:spChg chg="add del">
          <ac:chgData name="Greg House" userId="510dda43355e02e4" providerId="LiveId" clId="{6DAC4EEF-803E-49A4-A4A8-F7DF56DC27B3}" dt="2023-07-18T20:31:19.142" v="3792" actId="26606"/>
          <ac:spMkLst>
            <pc:docMk/>
            <pc:sldMk cId="273546771" sldId="264"/>
            <ac:spMk id="30" creationId="{3F0BE7ED-7814-4273-B18A-F26CC0380380}"/>
          </ac:spMkLst>
        </pc:spChg>
        <pc:spChg chg="add del">
          <ac:chgData name="Greg House" userId="510dda43355e02e4" providerId="LiveId" clId="{6DAC4EEF-803E-49A4-A4A8-F7DF56DC27B3}" dt="2023-07-16T20:00:38.893" v="155" actId="26606"/>
          <ac:spMkLst>
            <pc:docMk/>
            <pc:sldMk cId="273546771" sldId="264"/>
            <ac:spMk id="37" creationId="{BACC6370-2D7E-4714-9D71-7542949D7D5D}"/>
          </ac:spMkLst>
        </pc:spChg>
        <pc:spChg chg="add del">
          <ac:chgData name="Greg House" userId="510dda43355e02e4" providerId="LiveId" clId="{6DAC4EEF-803E-49A4-A4A8-F7DF56DC27B3}" dt="2023-07-16T20:00:38.893" v="155" actId="26606"/>
          <ac:spMkLst>
            <pc:docMk/>
            <pc:sldMk cId="273546771" sldId="264"/>
            <ac:spMk id="38" creationId="{F68B3F68-107C-434F-AA38-110D5EA91B85}"/>
          </ac:spMkLst>
        </pc:spChg>
        <pc:spChg chg="add del">
          <ac:chgData name="Greg House" userId="510dda43355e02e4" providerId="LiveId" clId="{6DAC4EEF-803E-49A4-A4A8-F7DF56DC27B3}" dt="2023-07-16T20:00:38.893" v="155" actId="26606"/>
          <ac:spMkLst>
            <pc:docMk/>
            <pc:sldMk cId="273546771" sldId="264"/>
            <ac:spMk id="39" creationId="{AAD0DBB9-1A4B-4391-81D4-CB19F9AB918A}"/>
          </ac:spMkLst>
        </pc:spChg>
        <pc:spChg chg="add del">
          <ac:chgData name="Greg House" userId="510dda43355e02e4" providerId="LiveId" clId="{6DAC4EEF-803E-49A4-A4A8-F7DF56DC27B3}" dt="2023-07-16T20:00:38.893" v="155" actId="26606"/>
          <ac:spMkLst>
            <pc:docMk/>
            <pc:sldMk cId="273546771" sldId="264"/>
            <ac:spMk id="40" creationId="{063BBA22-50EA-4C4D-BE05-F1CE4E63AA56}"/>
          </ac:spMkLst>
        </pc:spChg>
        <pc:grpChg chg="add del">
          <ac:chgData name="Greg House" userId="510dda43355e02e4" providerId="LiveId" clId="{6DAC4EEF-803E-49A4-A4A8-F7DF56DC27B3}" dt="2023-07-16T20:00:33.085" v="153" actId="26606"/>
          <ac:grpSpMkLst>
            <pc:docMk/>
            <pc:sldMk cId="273546771" sldId="264"/>
            <ac:grpSpMk id="24" creationId="{B3F7A3C7-0737-4E57-B30E-8EEFE638B401}"/>
          </ac:grpSpMkLst>
        </pc:grpChg>
        <pc:grpChg chg="add del">
          <ac:chgData name="Greg House" userId="510dda43355e02e4" providerId="LiveId" clId="{6DAC4EEF-803E-49A4-A4A8-F7DF56DC27B3}" dt="2023-07-16T20:00:33.085" v="153" actId="26606"/>
          <ac:grpSpMkLst>
            <pc:docMk/>
            <pc:sldMk cId="273546771" sldId="264"/>
            <ac:grpSpMk id="28" creationId="{43F5E015-E085-4624-B431-B42414448684}"/>
          </ac:grpSpMkLst>
        </pc:grpChg>
        <pc:graphicFrameChg chg="mod modGraphic">
          <ac:chgData name="Greg House" userId="510dda43355e02e4" providerId="LiveId" clId="{6DAC4EEF-803E-49A4-A4A8-F7DF56DC27B3}" dt="2023-07-18T20:31:19.142" v="3792" actId="26606"/>
          <ac:graphicFrameMkLst>
            <pc:docMk/>
            <pc:sldMk cId="273546771" sldId="264"/>
            <ac:graphicFrameMk id="5" creationId="{5B3C7A9F-ADC6-61EC-A0BD-A84281D835D5}"/>
          </ac:graphicFrameMkLst>
        </pc:graphicFrameChg>
        <pc:picChg chg="add mod ord">
          <ac:chgData name="Greg House" userId="510dda43355e02e4" providerId="LiveId" clId="{6DAC4EEF-803E-49A4-A4A8-F7DF56DC27B3}" dt="2023-07-18T20:31:19.142" v="3792" actId="26606"/>
          <ac:picMkLst>
            <pc:docMk/>
            <pc:sldMk cId="273546771" sldId="264"/>
            <ac:picMk id="17" creationId="{8EB839D0-BE20-0E2B-8C4C-EDC9CDBA5339}"/>
          </ac:picMkLst>
        </pc:picChg>
      </pc:sldChg>
      <pc:sldChg chg="addSp delSp modSp mod ord">
        <pc:chgData name="Greg House" userId="510dda43355e02e4" providerId="LiveId" clId="{6DAC4EEF-803E-49A4-A4A8-F7DF56DC27B3}" dt="2023-07-18T18:03:58.998" v="2830" actId="20577"/>
        <pc:sldMkLst>
          <pc:docMk/>
          <pc:sldMk cId="976409097" sldId="265"/>
        </pc:sldMkLst>
        <pc:spChg chg="mod">
          <ac:chgData name="Greg House" userId="510dda43355e02e4" providerId="LiveId" clId="{6DAC4EEF-803E-49A4-A4A8-F7DF56DC27B3}" dt="2023-07-16T20:06:20.881" v="490" actId="26606"/>
          <ac:spMkLst>
            <pc:docMk/>
            <pc:sldMk cId="976409097" sldId="265"/>
            <ac:spMk id="2" creationId="{CFA87435-3A14-5B48-DA9E-B8CAE54ED4A9}"/>
          </ac:spMkLst>
        </pc:spChg>
        <pc:spChg chg="mod">
          <ac:chgData name="Greg House" userId="510dda43355e02e4" providerId="LiveId" clId="{6DAC4EEF-803E-49A4-A4A8-F7DF56DC27B3}" dt="2023-07-18T18:03:58.998" v="2830" actId="20577"/>
          <ac:spMkLst>
            <pc:docMk/>
            <pc:sldMk cId="976409097" sldId="265"/>
            <ac:spMk id="3" creationId="{BCE9BE39-7C97-4BF0-9CFC-203E0B6FC4E8}"/>
          </ac:spMkLst>
        </pc:spChg>
        <pc:spChg chg="del">
          <ac:chgData name="Greg House" userId="510dda43355e02e4" providerId="LiveId" clId="{6DAC4EEF-803E-49A4-A4A8-F7DF56DC27B3}" dt="2023-07-16T20:06:20.881" v="490" actId="26606"/>
          <ac:spMkLst>
            <pc:docMk/>
            <pc:sldMk cId="976409097" sldId="265"/>
            <ac:spMk id="8" creationId="{081EA652-8C6A-4E69-BEB9-170809474553}"/>
          </ac:spMkLst>
        </pc:spChg>
        <pc:spChg chg="del">
          <ac:chgData name="Greg House" userId="510dda43355e02e4" providerId="LiveId" clId="{6DAC4EEF-803E-49A4-A4A8-F7DF56DC27B3}" dt="2023-07-16T20:06:20.881" v="490" actId="26606"/>
          <ac:spMkLst>
            <pc:docMk/>
            <pc:sldMk cId="976409097" sldId="265"/>
            <ac:spMk id="10" creationId="{5298780A-33B9-4EA2-8F67-DE68AD62841B}"/>
          </ac:spMkLst>
        </pc:spChg>
        <pc:spChg chg="del">
          <ac:chgData name="Greg House" userId="510dda43355e02e4" providerId="LiveId" clId="{6DAC4EEF-803E-49A4-A4A8-F7DF56DC27B3}" dt="2023-07-16T20:06:20.881" v="490" actId="26606"/>
          <ac:spMkLst>
            <pc:docMk/>
            <pc:sldMk cId="976409097" sldId="265"/>
            <ac:spMk id="12" creationId="{7F488E8B-4E1E-4402-8935-D4E6C02615C7}"/>
          </ac:spMkLst>
        </pc:spChg>
        <pc:picChg chg="add">
          <ac:chgData name="Greg House" userId="510dda43355e02e4" providerId="LiveId" clId="{6DAC4EEF-803E-49A4-A4A8-F7DF56DC27B3}" dt="2023-07-16T20:06:20.881" v="490" actId="26606"/>
          <ac:picMkLst>
            <pc:docMk/>
            <pc:sldMk cId="976409097" sldId="265"/>
            <ac:picMk id="16" creationId="{88A9E688-17BC-11FD-707B-2018DF182139}"/>
          </ac:picMkLst>
        </pc:picChg>
        <pc:cxnChg chg="del">
          <ac:chgData name="Greg House" userId="510dda43355e02e4" providerId="LiveId" clId="{6DAC4EEF-803E-49A4-A4A8-F7DF56DC27B3}" dt="2023-07-16T20:06:20.881" v="490" actId="26606"/>
          <ac:cxnSpMkLst>
            <pc:docMk/>
            <pc:sldMk cId="976409097" sldId="265"/>
            <ac:cxnSpMk id="14" creationId="{23AAC9B5-8015-485C-ACF9-A750390E9A56}"/>
          </ac:cxnSpMkLst>
        </pc:cxnChg>
        <pc:cxnChg chg="add">
          <ac:chgData name="Greg House" userId="510dda43355e02e4" providerId="LiveId" clId="{6DAC4EEF-803E-49A4-A4A8-F7DF56DC27B3}" dt="2023-07-16T20:06:20.881" v="490" actId="26606"/>
          <ac:cxnSpMkLst>
            <pc:docMk/>
            <pc:sldMk cId="976409097" sldId="265"/>
            <ac:cxnSpMk id="20" creationId="{1503BFE4-729B-D9D0-C17B-501E6AF1127A}"/>
          </ac:cxnSpMkLst>
        </pc:cxnChg>
      </pc:sldChg>
      <pc:sldChg chg="modSp mod">
        <pc:chgData name="Greg House" userId="510dda43355e02e4" providerId="LiveId" clId="{6DAC4EEF-803E-49A4-A4A8-F7DF56DC27B3}" dt="2023-07-18T15:12:58.535" v="2338" actId="27636"/>
        <pc:sldMkLst>
          <pc:docMk/>
          <pc:sldMk cId="2264891992" sldId="266"/>
        </pc:sldMkLst>
        <pc:spChg chg="mod">
          <ac:chgData name="Greg House" userId="510dda43355e02e4" providerId="LiveId" clId="{6DAC4EEF-803E-49A4-A4A8-F7DF56DC27B3}" dt="2023-07-18T15:12:58.535" v="2338" actId="27636"/>
          <ac:spMkLst>
            <pc:docMk/>
            <pc:sldMk cId="2264891992" sldId="266"/>
            <ac:spMk id="3" creationId="{BCE9BE39-7C97-4BF0-9CFC-203E0B6FC4E8}"/>
          </ac:spMkLst>
        </pc:spChg>
      </pc:sldChg>
      <pc:sldChg chg="addSp modSp new mod ord setBg addAnim setClrOvrMap">
        <pc:chgData name="Greg House" userId="510dda43355e02e4" providerId="LiveId" clId="{6DAC4EEF-803E-49A4-A4A8-F7DF56DC27B3}" dt="2023-07-18T20:30:57.449" v="3790" actId="20577"/>
        <pc:sldMkLst>
          <pc:docMk/>
          <pc:sldMk cId="2346918078" sldId="267"/>
        </pc:sldMkLst>
        <pc:spChg chg="mod">
          <ac:chgData name="Greg House" userId="510dda43355e02e4" providerId="LiveId" clId="{6DAC4EEF-803E-49A4-A4A8-F7DF56DC27B3}" dt="2023-07-16T20:03:54.376" v="183" actId="26606"/>
          <ac:spMkLst>
            <pc:docMk/>
            <pc:sldMk cId="2346918078" sldId="267"/>
            <ac:spMk id="2" creationId="{BB8C1ABC-957F-7B42-6527-6F7DFFA3C52C}"/>
          </ac:spMkLst>
        </pc:spChg>
        <pc:spChg chg="mod">
          <ac:chgData name="Greg House" userId="510dda43355e02e4" providerId="LiveId" clId="{6DAC4EEF-803E-49A4-A4A8-F7DF56DC27B3}" dt="2023-07-18T20:30:57.449" v="3790" actId="20577"/>
          <ac:spMkLst>
            <pc:docMk/>
            <pc:sldMk cId="2346918078" sldId="267"/>
            <ac:spMk id="3" creationId="{D7A3A10D-BFD5-985C-24D2-7DEE1C90A866}"/>
          </ac:spMkLst>
        </pc:spChg>
        <pc:spChg chg="add">
          <ac:chgData name="Greg House" userId="510dda43355e02e4" providerId="LiveId" clId="{6DAC4EEF-803E-49A4-A4A8-F7DF56DC27B3}" dt="2023-07-16T20:03:54.376" v="183" actId="26606"/>
          <ac:spMkLst>
            <pc:docMk/>
            <pc:sldMk cId="2346918078" sldId="267"/>
            <ac:spMk id="9" creationId="{9228552E-C8B1-4A80-8448-0787CE0FC704}"/>
          </ac:spMkLst>
        </pc:spChg>
        <pc:picChg chg="add">
          <ac:chgData name="Greg House" userId="510dda43355e02e4" providerId="LiveId" clId="{6DAC4EEF-803E-49A4-A4A8-F7DF56DC27B3}" dt="2023-07-16T20:03:54.376" v="183" actId="26606"/>
          <ac:picMkLst>
            <pc:docMk/>
            <pc:sldMk cId="2346918078" sldId="267"/>
            <ac:picMk id="5" creationId="{7C1D1D58-B03F-8290-DD88-C3B066EE02C9}"/>
          </ac:picMkLst>
        </pc:picChg>
      </pc:sldChg>
      <pc:sldChg chg="addSp delSp modSp new mod setBg">
        <pc:chgData name="Greg House" userId="510dda43355e02e4" providerId="LiveId" clId="{6DAC4EEF-803E-49A4-A4A8-F7DF56DC27B3}" dt="2023-07-18T22:23:49.606" v="3796" actId="27636"/>
        <pc:sldMkLst>
          <pc:docMk/>
          <pc:sldMk cId="3507787780" sldId="268"/>
        </pc:sldMkLst>
        <pc:spChg chg="mod">
          <ac:chgData name="Greg House" userId="510dda43355e02e4" providerId="LiveId" clId="{6DAC4EEF-803E-49A4-A4A8-F7DF56DC27B3}" dt="2023-07-18T17:43:00.359" v="2623" actId="27636"/>
          <ac:spMkLst>
            <pc:docMk/>
            <pc:sldMk cId="3507787780" sldId="268"/>
            <ac:spMk id="2" creationId="{F0B115EB-1173-45A6-16DE-C1B38AE5596A}"/>
          </ac:spMkLst>
        </pc:spChg>
        <pc:spChg chg="mod">
          <ac:chgData name="Greg House" userId="510dda43355e02e4" providerId="LiveId" clId="{6DAC4EEF-803E-49A4-A4A8-F7DF56DC27B3}" dt="2023-07-18T22:23:49.606" v="3796" actId="27636"/>
          <ac:spMkLst>
            <pc:docMk/>
            <pc:sldMk cId="3507787780" sldId="268"/>
            <ac:spMk id="3" creationId="{3A6C76B6-49C9-1FA6-886B-5186EDD6AC9A}"/>
          </ac:spMkLst>
        </pc:spChg>
        <pc:spChg chg="add del">
          <ac:chgData name="Greg House" userId="510dda43355e02e4" providerId="LiveId" clId="{6DAC4EEF-803E-49A4-A4A8-F7DF56DC27B3}" dt="2023-07-18T17:42:12.850" v="2494" actId="26606"/>
          <ac:spMkLst>
            <pc:docMk/>
            <pc:sldMk cId="3507787780" sldId="268"/>
            <ac:spMk id="9" creationId="{04C21BAE-6866-4C7A-A7EC-C1B2E572D5BE}"/>
          </ac:spMkLst>
        </pc:spChg>
        <pc:spChg chg="add del">
          <ac:chgData name="Greg House" userId="510dda43355e02e4" providerId="LiveId" clId="{6DAC4EEF-803E-49A4-A4A8-F7DF56DC27B3}" dt="2023-07-18T17:42:12.850" v="2494" actId="26606"/>
          <ac:spMkLst>
            <pc:docMk/>
            <pc:sldMk cId="3507787780" sldId="268"/>
            <ac:spMk id="11" creationId="{7E7D0C94-08B4-48AE-8813-CC4D60294F42}"/>
          </ac:spMkLst>
        </pc:spChg>
        <pc:spChg chg="add del">
          <ac:chgData name="Greg House" userId="510dda43355e02e4" providerId="LiveId" clId="{6DAC4EEF-803E-49A4-A4A8-F7DF56DC27B3}" dt="2023-07-18T17:42:12.850" v="2494" actId="26606"/>
          <ac:spMkLst>
            <pc:docMk/>
            <pc:sldMk cId="3507787780" sldId="268"/>
            <ac:spMk id="13" creationId="{F0C518C2-0AA4-470C-87B9-9CBF428FBA25}"/>
          </ac:spMkLst>
        </pc:spChg>
        <pc:spChg chg="add del">
          <ac:chgData name="Greg House" userId="510dda43355e02e4" providerId="LiveId" clId="{6DAC4EEF-803E-49A4-A4A8-F7DF56DC27B3}" dt="2023-07-18T17:42:16.902" v="2496" actId="26606"/>
          <ac:spMkLst>
            <pc:docMk/>
            <pc:sldMk cId="3507787780" sldId="268"/>
            <ac:spMk id="15" creationId="{79BB35BC-D5C2-4C8B-A22A-A71E6191913B}"/>
          </ac:spMkLst>
        </pc:spChg>
        <pc:spChg chg="add">
          <ac:chgData name="Greg House" userId="510dda43355e02e4" providerId="LiveId" clId="{6DAC4EEF-803E-49A4-A4A8-F7DF56DC27B3}" dt="2023-07-18T17:42:16.934" v="2497" actId="26606"/>
          <ac:spMkLst>
            <pc:docMk/>
            <pc:sldMk cId="3507787780" sldId="268"/>
            <ac:spMk id="18" creationId="{04C21BAE-6866-4C7A-A7EC-C1B2E572D5BE}"/>
          </ac:spMkLst>
        </pc:spChg>
        <pc:spChg chg="add">
          <ac:chgData name="Greg House" userId="510dda43355e02e4" providerId="LiveId" clId="{6DAC4EEF-803E-49A4-A4A8-F7DF56DC27B3}" dt="2023-07-18T17:42:16.934" v="2497" actId="26606"/>
          <ac:spMkLst>
            <pc:docMk/>
            <pc:sldMk cId="3507787780" sldId="268"/>
            <ac:spMk id="20" creationId="{7E7D0C94-08B4-48AE-8813-CC4D60294F42}"/>
          </ac:spMkLst>
        </pc:spChg>
        <pc:spChg chg="add">
          <ac:chgData name="Greg House" userId="510dda43355e02e4" providerId="LiveId" clId="{6DAC4EEF-803E-49A4-A4A8-F7DF56DC27B3}" dt="2023-07-18T17:42:16.934" v="2497" actId="26606"/>
          <ac:spMkLst>
            <pc:docMk/>
            <pc:sldMk cId="3507787780" sldId="268"/>
            <ac:spMk id="21" creationId="{F0C518C2-0AA4-470C-87B9-9CBF428FBA25}"/>
          </ac:spMkLst>
        </pc:spChg>
        <pc:picChg chg="add del">
          <ac:chgData name="Greg House" userId="510dda43355e02e4" providerId="LiveId" clId="{6DAC4EEF-803E-49A4-A4A8-F7DF56DC27B3}" dt="2023-07-18T17:42:12.850" v="2494" actId="26606"/>
          <ac:picMkLst>
            <pc:docMk/>
            <pc:sldMk cId="3507787780" sldId="268"/>
            <ac:picMk id="5" creationId="{DA5D8D85-FF90-F46B-5010-D2033890ACCA}"/>
          </ac:picMkLst>
        </pc:picChg>
        <pc:picChg chg="add del">
          <ac:chgData name="Greg House" userId="510dda43355e02e4" providerId="LiveId" clId="{6DAC4EEF-803E-49A4-A4A8-F7DF56DC27B3}" dt="2023-07-18T17:42:16.902" v="2496" actId="26606"/>
          <ac:picMkLst>
            <pc:docMk/>
            <pc:sldMk cId="3507787780" sldId="268"/>
            <ac:picMk id="16" creationId="{BA57DA7F-BB57-0F55-6A54-E07B56EB9F0F}"/>
          </ac:picMkLst>
        </pc:picChg>
        <pc:picChg chg="add">
          <ac:chgData name="Greg House" userId="510dda43355e02e4" providerId="LiveId" clId="{6DAC4EEF-803E-49A4-A4A8-F7DF56DC27B3}" dt="2023-07-18T17:42:16.934" v="2497" actId="26606"/>
          <ac:picMkLst>
            <pc:docMk/>
            <pc:sldMk cId="3507787780" sldId="268"/>
            <ac:picMk id="19" creationId="{DA5D8D85-FF90-F46B-5010-D2033890ACCA}"/>
          </ac:picMkLst>
        </pc:picChg>
      </pc:sldChg>
      <pc:sldChg chg="modSp add mod">
        <pc:chgData name="Greg House" userId="510dda43355e02e4" providerId="LiveId" clId="{6DAC4EEF-803E-49A4-A4A8-F7DF56DC27B3}" dt="2023-07-18T15:13:24.910" v="2399" actId="20577"/>
        <pc:sldMkLst>
          <pc:docMk/>
          <pc:sldMk cId="1811139789" sldId="269"/>
        </pc:sldMkLst>
        <pc:spChg chg="mod">
          <ac:chgData name="Greg House" userId="510dda43355e02e4" providerId="LiveId" clId="{6DAC4EEF-803E-49A4-A4A8-F7DF56DC27B3}" dt="2023-07-18T15:13:24.910" v="2399" actId="20577"/>
          <ac:spMkLst>
            <pc:docMk/>
            <pc:sldMk cId="1811139789" sldId="269"/>
            <ac:spMk id="3" creationId="{BCE9BE39-7C97-4BF0-9CFC-203E0B6FC4E8}"/>
          </ac:spMkLst>
        </pc:spChg>
      </pc:sldChg>
      <pc:sldChg chg="modSp add mod">
        <pc:chgData name="Greg House" userId="510dda43355e02e4" providerId="LiveId" clId="{6DAC4EEF-803E-49A4-A4A8-F7DF56DC27B3}" dt="2023-07-18T22:51:55.384" v="3839" actId="20577"/>
        <pc:sldMkLst>
          <pc:docMk/>
          <pc:sldMk cId="3851984170" sldId="270"/>
        </pc:sldMkLst>
        <pc:spChg chg="mod">
          <ac:chgData name="Greg House" userId="510dda43355e02e4" providerId="LiveId" clId="{6DAC4EEF-803E-49A4-A4A8-F7DF56DC27B3}" dt="2023-07-18T18:04:37.419" v="2874" actId="20577"/>
          <ac:spMkLst>
            <pc:docMk/>
            <pc:sldMk cId="3851984170" sldId="270"/>
            <ac:spMk id="2" creationId="{CFA87435-3A14-5B48-DA9E-B8CAE54ED4A9}"/>
          </ac:spMkLst>
        </pc:spChg>
        <pc:spChg chg="mod">
          <ac:chgData name="Greg House" userId="510dda43355e02e4" providerId="LiveId" clId="{6DAC4EEF-803E-49A4-A4A8-F7DF56DC27B3}" dt="2023-07-18T22:51:55.384" v="3839" actId="20577"/>
          <ac:spMkLst>
            <pc:docMk/>
            <pc:sldMk cId="3851984170" sldId="270"/>
            <ac:spMk id="3" creationId="{BCE9BE39-7C97-4BF0-9CFC-203E0B6FC4E8}"/>
          </ac:spMkLst>
        </pc:spChg>
      </pc:sldChg>
      <pc:sldChg chg="addSp delSp modSp new mod setBg">
        <pc:chgData name="Greg House" userId="510dda43355e02e4" providerId="LiveId" clId="{6DAC4EEF-803E-49A4-A4A8-F7DF56DC27B3}" dt="2023-07-18T23:11:29.043" v="3967" actId="20577"/>
        <pc:sldMkLst>
          <pc:docMk/>
          <pc:sldMk cId="2198108920" sldId="271"/>
        </pc:sldMkLst>
        <pc:spChg chg="mo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2" creationId="{330F5B04-EAC8-CB68-4161-3E5B7BD1A83C}"/>
          </ac:spMkLst>
        </pc:spChg>
        <pc:spChg chg="del mo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3" creationId="{4BDB0E4C-DBE3-80C2-0DE7-CE9C4CF7ED52}"/>
          </ac:spMkLst>
        </pc:spChg>
        <pc:spChg chg="ad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9" creationId="{BACC6370-2D7E-4714-9D71-7542949D7D5D}"/>
          </ac:spMkLst>
        </pc:spChg>
        <pc:spChg chg="ad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11" creationId="{F68B3F68-107C-434F-AA38-110D5EA91B85}"/>
          </ac:spMkLst>
        </pc:spChg>
        <pc:spChg chg="ad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13" creationId="{AAD0DBB9-1A4B-4391-81D4-CB19F9AB918A}"/>
          </ac:spMkLst>
        </pc:spChg>
        <pc:spChg chg="add">
          <ac:chgData name="Greg House" userId="510dda43355e02e4" providerId="LiveId" clId="{6DAC4EEF-803E-49A4-A4A8-F7DF56DC27B3}" dt="2023-07-18T18:06:09.279" v="3058" actId="26606"/>
          <ac:spMkLst>
            <pc:docMk/>
            <pc:sldMk cId="2198108920" sldId="271"/>
            <ac:spMk id="15" creationId="{063BBA22-50EA-4C4D-BE05-F1CE4E63AA56}"/>
          </ac:spMkLst>
        </pc:spChg>
        <pc:graphicFrameChg chg="add mod">
          <ac:chgData name="Greg House" userId="510dda43355e02e4" providerId="LiveId" clId="{6DAC4EEF-803E-49A4-A4A8-F7DF56DC27B3}" dt="2023-07-18T23:11:29.043" v="3967" actId="20577"/>
          <ac:graphicFrameMkLst>
            <pc:docMk/>
            <pc:sldMk cId="2198108920" sldId="271"/>
            <ac:graphicFrameMk id="5" creationId="{E9BDF93F-9041-1400-15E7-E8D53EF2F976}"/>
          </ac:graphicFrameMkLst>
        </pc:graphicFrameChg>
      </pc:sldChg>
      <pc:sldChg chg="addSp delSp modSp add mod ord">
        <pc:chgData name="Greg House" userId="510dda43355e02e4" providerId="LiveId" clId="{6DAC4EEF-803E-49A4-A4A8-F7DF56DC27B3}" dt="2023-07-18T18:25:58.181" v="3772" actId="20577"/>
        <pc:sldMkLst>
          <pc:docMk/>
          <pc:sldMk cId="2522753036" sldId="272"/>
        </pc:sldMkLst>
        <pc:spChg chg="mod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2" creationId="{1DB07DF1-F806-A368-F71D-70DD2C3030E7}"/>
          </ac:spMkLst>
        </pc:spChg>
        <pc:spChg chg="mod ord">
          <ac:chgData name="Greg House" userId="510dda43355e02e4" providerId="LiveId" clId="{6DAC4EEF-803E-49A4-A4A8-F7DF56DC27B3}" dt="2023-07-18T18:25:58.181" v="3772" actId="20577"/>
          <ac:spMkLst>
            <pc:docMk/>
            <pc:sldMk cId="2522753036" sldId="272"/>
            <ac:spMk id="6" creationId="{74E07574-D061-43BE-B5D4-6F8BD05F87FE}"/>
          </ac:spMkLst>
        </pc:spChg>
        <pc:spChg chg="add del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16" creationId="{201CC55D-ED54-4C5C-95E6-10947BD1103B}"/>
          </ac:spMkLst>
        </pc:spChg>
        <pc:spChg chg="add del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22" creationId="{3873B707-463F-40B0-8227-E8CC6C67EB25}"/>
          </ac:spMkLst>
        </pc:spChg>
        <pc:spChg chg="add del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24" creationId="{C13237C8-E62C-4F0D-A318-BD6FB6C2D138}"/>
          </ac:spMkLst>
        </pc:spChg>
        <pc:spChg chg="add del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26" creationId="{19C9EAEA-39D0-4B0E-A0EB-51E7B26740B1}"/>
          </ac:spMkLst>
        </pc:spChg>
        <pc:spChg chg="add del">
          <ac:chgData name="Greg House" userId="510dda43355e02e4" providerId="LiveId" clId="{6DAC4EEF-803E-49A4-A4A8-F7DF56DC27B3}" dt="2023-07-18T18:17:55.744" v="3423" actId="26606"/>
          <ac:spMkLst>
            <pc:docMk/>
            <pc:sldMk cId="2522753036" sldId="272"/>
            <ac:spMk id="31" creationId="{979E27D9-03C7-44E2-9FF8-15D0C8506AF7}"/>
          </ac:spMkLst>
        </pc:spChg>
        <pc:spChg chg="add del">
          <ac:chgData name="Greg House" userId="510dda43355e02e4" providerId="LiveId" clId="{6DAC4EEF-803E-49A4-A4A8-F7DF56DC27B3}" dt="2023-07-18T18:17:55.744" v="3423" actId="26606"/>
          <ac:spMkLst>
            <pc:docMk/>
            <pc:sldMk cId="2522753036" sldId="272"/>
            <ac:spMk id="33" creationId="{EEBF1590-3B36-48EE-A89D-3B6F3CB256AB}"/>
          </ac:spMkLst>
        </pc:spChg>
        <pc:spChg chg="add del">
          <ac:chgData name="Greg House" userId="510dda43355e02e4" providerId="LiveId" clId="{6DAC4EEF-803E-49A4-A4A8-F7DF56DC27B3}" dt="2023-07-18T18:17:55.744" v="3423" actId="26606"/>
          <ac:spMkLst>
            <pc:docMk/>
            <pc:sldMk cId="2522753036" sldId="272"/>
            <ac:spMk id="35" creationId="{AC8F6C8C-AB5A-4548-942D-E3FD40ACBC49}"/>
          </ac:spMkLst>
        </pc:spChg>
        <pc:spChg chg="add del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37" creationId="{169CC832-2974-4E8D-90ED-3E2941BA7336}"/>
          </ac:spMkLst>
        </pc:spChg>
        <pc:spChg chg="add del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38" creationId="{9A724DBA-D2D9-471E-8ED7-2015DDD950DF}"/>
          </ac:spMkLst>
        </pc:spChg>
        <pc:spChg chg="add del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39" creationId="{55222F96-971A-4F90-B841-6BAB416C7AC1}"/>
          </ac:spMkLst>
        </pc:spChg>
        <pc:spChg chg="add del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40" creationId="{08980754-6F4B-43C9-B9BE-127B6BED6586}"/>
          </ac:spMkLst>
        </pc:spChg>
        <pc:spChg chg="add del">
          <ac:chgData name="Greg House" userId="510dda43355e02e4" providerId="LiveId" clId="{6DAC4EEF-803E-49A4-A4A8-F7DF56DC27B3}" dt="2023-07-18T18:17:57.625" v="3425" actId="26606"/>
          <ac:spMkLst>
            <pc:docMk/>
            <pc:sldMk cId="2522753036" sldId="272"/>
            <ac:spMk id="41" creationId="{2C1BBA94-3F40-40AA-8BB9-E69E25E537C1}"/>
          </ac:spMkLst>
        </pc:spChg>
        <pc:spChg chg="add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43" creationId="{201CC55D-ED54-4C5C-95E6-10947BD1103B}"/>
          </ac:spMkLst>
        </pc:spChg>
        <pc:spChg chg="add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46" creationId="{3873B707-463F-40B0-8227-E8CC6C67EB25}"/>
          </ac:spMkLst>
        </pc:spChg>
        <pc:spChg chg="add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47" creationId="{C13237C8-E62C-4F0D-A318-BD6FB6C2D138}"/>
          </ac:spMkLst>
        </pc:spChg>
        <pc:spChg chg="add">
          <ac:chgData name="Greg House" userId="510dda43355e02e4" providerId="LiveId" clId="{6DAC4EEF-803E-49A4-A4A8-F7DF56DC27B3}" dt="2023-07-18T18:17:57.625" v="3426" actId="26606"/>
          <ac:spMkLst>
            <pc:docMk/>
            <pc:sldMk cId="2522753036" sldId="272"/>
            <ac:spMk id="48" creationId="{19C9EAEA-39D0-4B0E-A0EB-51E7B26740B1}"/>
          </ac:spMkLst>
        </pc:spChg>
        <pc:grpChg chg="add del">
          <ac:chgData name="Greg House" userId="510dda43355e02e4" providerId="LiveId" clId="{6DAC4EEF-803E-49A4-A4A8-F7DF56DC27B3}" dt="2023-07-18T18:17:57.625" v="3426" actId="26606"/>
          <ac:grpSpMkLst>
            <pc:docMk/>
            <pc:sldMk cId="2522753036" sldId="272"/>
            <ac:grpSpMk id="18" creationId="{1DE889C7-FAD6-4397-98E2-05D503484459}"/>
          </ac:grpSpMkLst>
        </pc:grpChg>
        <pc:grpChg chg="add">
          <ac:chgData name="Greg House" userId="510dda43355e02e4" providerId="LiveId" clId="{6DAC4EEF-803E-49A4-A4A8-F7DF56DC27B3}" dt="2023-07-18T18:17:57.625" v="3426" actId="26606"/>
          <ac:grpSpMkLst>
            <pc:docMk/>
            <pc:sldMk cId="2522753036" sldId="272"/>
            <ac:grpSpMk id="44" creationId="{1DE889C7-FAD6-4397-98E2-05D503484459}"/>
          </ac:grpSpMkLst>
        </pc:grpChg>
        <pc:picChg chg="del">
          <ac:chgData name="Greg House" userId="510dda43355e02e4" providerId="LiveId" clId="{6DAC4EEF-803E-49A4-A4A8-F7DF56DC27B3}" dt="2023-07-18T18:16:21.708" v="3338" actId="478"/>
          <ac:picMkLst>
            <pc:docMk/>
            <pc:sldMk cId="2522753036" sldId="272"/>
            <ac:picMk id="4" creationId="{FC2DD320-5BE9-F9FB-3FBF-9BE011F0BED6}"/>
          </ac:picMkLst>
        </pc:picChg>
        <pc:picChg chg="add mod">
          <ac:chgData name="Greg House" userId="510dda43355e02e4" providerId="LiveId" clId="{6DAC4EEF-803E-49A4-A4A8-F7DF56DC27B3}" dt="2023-07-18T18:17:57.625" v="3425" actId="26606"/>
          <ac:picMkLst>
            <pc:docMk/>
            <pc:sldMk cId="2522753036" sldId="272"/>
            <ac:picMk id="5" creationId="{F8CA1223-8DA6-5A8E-B70A-6A66A1907828}"/>
          </ac:picMkLst>
        </pc:picChg>
        <pc:cxnChg chg="del">
          <ac:chgData name="Greg House" userId="510dda43355e02e4" providerId="LiveId" clId="{6DAC4EEF-803E-49A4-A4A8-F7DF56DC27B3}" dt="2023-07-18T18:17:17.813" v="3341" actId="26606"/>
          <ac:cxnSpMkLst>
            <pc:docMk/>
            <pc:sldMk cId="2522753036" sldId="272"/>
            <ac:cxnSpMk id="11" creationId="{FC23E3B9-5ABF-58B3-E2B0-E9A5DAA90037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3687F-C798-4AAB-882C-9E45DEAFC5D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453813-41EA-4CEB-B93E-EC58555371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2023 CKSDC championship recap</a:t>
          </a:r>
        </a:p>
      </dgm:t>
    </dgm:pt>
    <dgm:pt modelId="{CAC24916-E96B-4CCB-8662-5DBB3786582B}" type="parTrans" cxnId="{7BEF1EF0-A2C8-4CDC-91CB-58AFCCAB0591}">
      <dgm:prSet/>
      <dgm:spPr/>
      <dgm:t>
        <a:bodyPr/>
        <a:lstStyle/>
        <a:p>
          <a:endParaRPr lang="en-US"/>
        </a:p>
      </dgm:t>
    </dgm:pt>
    <dgm:pt modelId="{065B5C83-2416-48D8-8EDA-18BC03087772}" type="sibTrans" cxnId="{7BEF1EF0-A2C8-4CDC-91CB-58AFCCAB0591}">
      <dgm:prSet/>
      <dgm:spPr/>
      <dgm:t>
        <a:bodyPr/>
        <a:lstStyle/>
        <a:p>
          <a:endParaRPr lang="en-US"/>
        </a:p>
      </dgm:t>
    </dgm:pt>
    <dgm:pt modelId="{CB1B229E-AD94-4A17-A9BF-C98F0B117B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went well</a:t>
          </a:r>
        </a:p>
      </dgm:t>
    </dgm:pt>
    <dgm:pt modelId="{12FCCC4C-5F1F-4F50-98A3-0C1B138F9E7A}" type="parTrans" cxnId="{CDB51F68-D864-452F-80E9-45D2561B824E}">
      <dgm:prSet/>
      <dgm:spPr/>
      <dgm:t>
        <a:bodyPr/>
        <a:lstStyle/>
        <a:p>
          <a:endParaRPr lang="en-US"/>
        </a:p>
      </dgm:t>
    </dgm:pt>
    <dgm:pt modelId="{33FE8464-D636-48B1-A387-3C00F604145B}" type="sibTrans" cxnId="{CDB51F68-D864-452F-80E9-45D2561B824E}">
      <dgm:prSet/>
      <dgm:spPr/>
      <dgm:t>
        <a:bodyPr/>
        <a:lstStyle/>
        <a:p>
          <a:endParaRPr lang="en-US"/>
        </a:p>
      </dgm:t>
    </dgm:pt>
    <dgm:pt modelId="{DD22AEE0-B9F8-4780-AA7D-BF80115B1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needs improving</a:t>
          </a:r>
        </a:p>
      </dgm:t>
    </dgm:pt>
    <dgm:pt modelId="{118894DF-0B87-4EA7-AA26-C670C2E58666}" type="parTrans" cxnId="{895231BF-030D-42D4-9CCE-24DB3D3C5CEE}">
      <dgm:prSet/>
      <dgm:spPr/>
      <dgm:t>
        <a:bodyPr/>
        <a:lstStyle/>
        <a:p>
          <a:endParaRPr lang="en-US"/>
        </a:p>
      </dgm:t>
    </dgm:pt>
    <dgm:pt modelId="{00F5C35A-E28C-4C32-9A23-95509E893D96}" type="sibTrans" cxnId="{895231BF-030D-42D4-9CCE-24DB3D3C5CEE}">
      <dgm:prSet/>
      <dgm:spPr/>
      <dgm:t>
        <a:bodyPr/>
        <a:lstStyle/>
        <a:p>
          <a:endParaRPr lang="en-US"/>
        </a:p>
      </dgm:t>
    </dgm:pt>
    <dgm:pt modelId="{D3669F18-DED3-442C-BAA7-BBF9F4A2B8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Treasurer’s report</a:t>
          </a:r>
        </a:p>
      </dgm:t>
    </dgm:pt>
    <dgm:pt modelId="{C622D32A-CCA2-4AD8-B974-6E6838FE9370}" type="parTrans" cxnId="{C1F58696-E187-45C2-B22D-E119288A2F53}">
      <dgm:prSet/>
      <dgm:spPr/>
      <dgm:t>
        <a:bodyPr/>
        <a:lstStyle/>
        <a:p>
          <a:endParaRPr lang="en-US"/>
        </a:p>
      </dgm:t>
    </dgm:pt>
    <dgm:pt modelId="{0D6D904D-B88B-4ACB-96E5-A317683C0D2F}" type="sibTrans" cxnId="{C1F58696-E187-45C2-B22D-E119288A2F53}">
      <dgm:prSet/>
      <dgm:spPr/>
      <dgm:t>
        <a:bodyPr/>
        <a:lstStyle/>
        <a:p>
          <a:endParaRPr lang="en-US"/>
        </a:p>
      </dgm:t>
    </dgm:pt>
    <dgm:pt modelId="{EB10DF32-4216-44AE-80CC-CBBA2FDE49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2024 parking fee structure</a:t>
          </a:r>
        </a:p>
      </dgm:t>
    </dgm:pt>
    <dgm:pt modelId="{63AFCAAA-EEC3-4A42-8004-879B39881C32}" type="parTrans" cxnId="{51ED9C39-3829-4F0D-98E6-2B8FAC843EFD}">
      <dgm:prSet/>
      <dgm:spPr/>
      <dgm:t>
        <a:bodyPr/>
        <a:lstStyle/>
        <a:p>
          <a:endParaRPr lang="en-US"/>
        </a:p>
      </dgm:t>
    </dgm:pt>
    <dgm:pt modelId="{1451CFC3-4D2F-4B7E-B6D2-12041F58894C}" type="sibTrans" cxnId="{51ED9C39-3829-4F0D-98E6-2B8FAC843EFD}">
      <dgm:prSet/>
      <dgm:spPr/>
      <dgm:t>
        <a:bodyPr/>
        <a:lstStyle/>
        <a:p>
          <a:endParaRPr lang="en-US"/>
        </a:p>
      </dgm:t>
    </dgm:pt>
    <dgm:pt modelId="{19A4FFA4-2C2B-44FE-B9FE-294509AB1F0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Dates for 2024 CKSDC Championships</a:t>
          </a:r>
        </a:p>
      </dgm:t>
    </dgm:pt>
    <dgm:pt modelId="{11713C77-AAD1-41C9-BA36-66F4B7DD8896}" type="parTrans" cxnId="{3B52BA3A-0B33-4A85-A822-D71D8196CFB6}">
      <dgm:prSet/>
      <dgm:spPr/>
      <dgm:t>
        <a:bodyPr/>
        <a:lstStyle/>
        <a:p>
          <a:endParaRPr lang="en-US"/>
        </a:p>
      </dgm:t>
    </dgm:pt>
    <dgm:pt modelId="{13FB8079-40AC-45E1-B2AB-C5D32C8621FB}" type="sibTrans" cxnId="{3B52BA3A-0B33-4A85-A822-D71D8196CFB6}">
      <dgm:prSet/>
      <dgm:spPr/>
      <dgm:t>
        <a:bodyPr/>
        <a:lstStyle/>
        <a:p>
          <a:endParaRPr lang="en-US"/>
        </a:p>
      </dgm:t>
    </dgm:pt>
    <dgm:pt modelId="{164B00E6-DC50-4F70-8126-266AEDF868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Dates for Board of Directors Meeting</a:t>
          </a:r>
        </a:p>
      </dgm:t>
    </dgm:pt>
    <dgm:pt modelId="{5CEDB079-8015-4601-B480-F0CCE0D25140}" type="parTrans" cxnId="{1B2DDF91-0193-43A1-BE54-0C1CE3CB22C4}">
      <dgm:prSet/>
      <dgm:spPr/>
      <dgm:t>
        <a:bodyPr/>
        <a:lstStyle/>
        <a:p>
          <a:endParaRPr lang="en-US"/>
        </a:p>
      </dgm:t>
    </dgm:pt>
    <dgm:pt modelId="{A318293F-62D7-4906-A193-802AB38E1AA4}" type="sibTrans" cxnId="{1B2DDF91-0193-43A1-BE54-0C1CE3CB22C4}">
      <dgm:prSet/>
      <dgm:spPr/>
      <dgm:t>
        <a:bodyPr/>
        <a:lstStyle/>
        <a:p>
          <a:endParaRPr lang="en-US"/>
        </a:p>
      </dgm:t>
    </dgm:pt>
    <dgm:pt modelId="{AEA25575-8DFD-4C4D-96C7-53FDC5ECF3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Links to:</a:t>
          </a:r>
        </a:p>
      </dgm:t>
    </dgm:pt>
    <dgm:pt modelId="{ADC6A880-3ACE-4673-B79F-E4A7484651FD}" type="parTrans" cxnId="{8935809D-CE1B-43AE-9C51-8D41099A48A0}">
      <dgm:prSet/>
      <dgm:spPr/>
      <dgm:t>
        <a:bodyPr/>
        <a:lstStyle/>
        <a:p>
          <a:endParaRPr lang="en-US"/>
        </a:p>
      </dgm:t>
    </dgm:pt>
    <dgm:pt modelId="{1495AAC0-D116-47ED-9021-A29262BD09DB}" type="sibTrans" cxnId="{8935809D-CE1B-43AE-9C51-8D41099A48A0}">
      <dgm:prSet/>
      <dgm:spPr/>
      <dgm:t>
        <a:bodyPr/>
        <a:lstStyle/>
        <a:p>
          <a:endParaRPr lang="en-US"/>
        </a:p>
      </dgm:t>
    </dgm:pt>
    <dgm:pt modelId="{8C6C4329-67D0-4B39-A3D8-8531AD2A1078}">
      <dgm:prSet/>
      <dgm:spPr/>
      <dgm:t>
        <a:bodyPr/>
        <a:lstStyle/>
        <a:p>
          <a:pPr>
            <a:defRPr b="1"/>
          </a:pPr>
          <a:r>
            <a:rPr lang="en-US"/>
            <a:t>Photo sharing site</a:t>
          </a:r>
        </a:p>
      </dgm:t>
    </dgm:pt>
    <dgm:pt modelId="{0BE3B50E-CD5A-4151-8CFD-5D9802802CF3}" type="parTrans" cxnId="{2F66FC84-F050-4528-B8FD-7D8DDA230854}">
      <dgm:prSet/>
      <dgm:spPr/>
      <dgm:t>
        <a:bodyPr/>
        <a:lstStyle/>
        <a:p>
          <a:endParaRPr lang="en-US"/>
        </a:p>
      </dgm:t>
    </dgm:pt>
    <dgm:pt modelId="{B0610F36-9D82-437C-B887-5D4130B94B19}" type="sibTrans" cxnId="{2F66FC84-F050-4528-B8FD-7D8DDA230854}">
      <dgm:prSet/>
      <dgm:spPr/>
      <dgm:t>
        <a:bodyPr/>
        <a:lstStyle/>
        <a:p>
          <a:endParaRPr lang="en-US"/>
        </a:p>
      </dgm:t>
    </dgm:pt>
    <dgm:pt modelId="{250069DF-FB3B-4651-98B3-CCA0E6FDF095}">
      <dgm:prSet/>
      <dgm:spPr/>
      <dgm:t>
        <a:bodyPr/>
        <a:lstStyle/>
        <a:p>
          <a:pPr>
            <a:defRPr b="1"/>
          </a:pPr>
          <a:r>
            <a:rPr lang="en-US"/>
            <a:t>Livestream in the cloud</a:t>
          </a:r>
        </a:p>
      </dgm:t>
    </dgm:pt>
    <dgm:pt modelId="{45B159CA-CAE6-44FC-BF28-EC7E0541EA43}" type="parTrans" cxnId="{3CA945F6-7BF5-4A65-ACD3-1784C9F008DC}">
      <dgm:prSet/>
      <dgm:spPr/>
      <dgm:t>
        <a:bodyPr/>
        <a:lstStyle/>
        <a:p>
          <a:endParaRPr lang="en-US"/>
        </a:p>
      </dgm:t>
    </dgm:pt>
    <dgm:pt modelId="{4A4EF7DE-0331-4093-8FB0-B3F5D8862640}" type="sibTrans" cxnId="{3CA945F6-7BF5-4A65-ACD3-1784C9F008DC}">
      <dgm:prSet/>
      <dgm:spPr/>
      <dgm:t>
        <a:bodyPr/>
        <a:lstStyle/>
        <a:p>
          <a:endParaRPr lang="en-US"/>
        </a:p>
      </dgm:t>
    </dgm:pt>
    <dgm:pt modelId="{94E9B6F3-4534-48E6-93EF-E62BBE0A1463}">
      <dgm:prSet phldr="0" custT="1"/>
      <dgm:spPr/>
      <dgm:t>
        <a:bodyPr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Roll call</a:t>
          </a:r>
        </a:p>
      </dgm:t>
    </dgm:pt>
    <dgm:pt modelId="{E97B4B65-3831-4A7D-B143-C5BC4FC9DAD8}" type="parTrans" cxnId="{B3853181-64BE-44F8-9A2B-B9C283943F40}">
      <dgm:prSet/>
      <dgm:spPr/>
      <dgm:t>
        <a:bodyPr/>
        <a:lstStyle/>
        <a:p>
          <a:endParaRPr lang="en-US"/>
        </a:p>
      </dgm:t>
    </dgm:pt>
    <dgm:pt modelId="{41AEF528-59BF-458E-822A-E7DC33C3314F}" type="sibTrans" cxnId="{B3853181-64BE-44F8-9A2B-B9C283943F40}">
      <dgm:prSet/>
      <dgm:spPr/>
      <dgm:t>
        <a:bodyPr/>
        <a:lstStyle/>
        <a:p>
          <a:endParaRPr lang="en-US"/>
        </a:p>
      </dgm:t>
    </dgm:pt>
    <dgm:pt modelId="{CF3FF6D9-3889-473C-BA2F-D40551AB0579}">
      <dgm:prSet phldr="0" custT="1"/>
      <dgm:spPr/>
      <dgm:t>
        <a:bodyPr/>
        <a:lstStyle/>
        <a:p>
          <a:pPr rtl="0">
            <a:defRPr b="1"/>
          </a:pPr>
          <a:r>
            <a:rPr lang="en-US" sz="21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Minutes from last meeting </a:t>
          </a:r>
        </a:p>
      </dgm:t>
    </dgm:pt>
    <dgm:pt modelId="{3FB3A96D-46CA-4FEE-90A0-72948C8A0CF1}" type="parTrans" cxnId="{4E47584A-0168-4764-BBA2-D6D397FFB41F}">
      <dgm:prSet/>
      <dgm:spPr/>
      <dgm:t>
        <a:bodyPr/>
        <a:lstStyle/>
        <a:p>
          <a:endParaRPr lang="en-US"/>
        </a:p>
      </dgm:t>
    </dgm:pt>
    <dgm:pt modelId="{B989354A-24AA-432F-922A-47E260893202}" type="sibTrans" cxnId="{4E47584A-0168-4764-BBA2-D6D397FFB41F}">
      <dgm:prSet/>
      <dgm:spPr/>
      <dgm:t>
        <a:bodyPr/>
        <a:lstStyle/>
        <a:p>
          <a:endParaRPr lang="en-US"/>
        </a:p>
      </dgm:t>
    </dgm:pt>
    <dgm:pt modelId="{9FBA47ED-324D-4446-B122-DB5CF8013DBC}" type="pres">
      <dgm:prSet presAssocID="{B2B3687F-C798-4AAB-882C-9E45DEAFC5D2}" presName="diagram" presStyleCnt="0">
        <dgm:presLayoutVars>
          <dgm:dir/>
          <dgm:resizeHandles val="exact"/>
        </dgm:presLayoutVars>
      </dgm:prSet>
      <dgm:spPr/>
    </dgm:pt>
    <dgm:pt modelId="{DA32F131-6506-4F82-A085-94A289E4BBE4}" type="pres">
      <dgm:prSet presAssocID="{94E9B6F3-4534-48E6-93EF-E62BBE0A1463}" presName="node" presStyleLbl="node1" presStyleIdx="0" presStyleCnt="8">
        <dgm:presLayoutVars>
          <dgm:bulletEnabled val="1"/>
        </dgm:presLayoutVars>
      </dgm:prSet>
      <dgm:spPr/>
    </dgm:pt>
    <dgm:pt modelId="{B3CEEA68-68D7-4B13-BF37-214551F01CCD}" type="pres">
      <dgm:prSet presAssocID="{41AEF528-59BF-458E-822A-E7DC33C3314F}" presName="sibTrans" presStyleCnt="0"/>
      <dgm:spPr/>
    </dgm:pt>
    <dgm:pt modelId="{0D7EEB24-BD9B-408C-AC15-0BBD7AF507CA}" type="pres">
      <dgm:prSet presAssocID="{CF3FF6D9-3889-473C-BA2F-D40551AB0579}" presName="node" presStyleLbl="node1" presStyleIdx="1" presStyleCnt="8">
        <dgm:presLayoutVars>
          <dgm:bulletEnabled val="1"/>
        </dgm:presLayoutVars>
      </dgm:prSet>
      <dgm:spPr/>
    </dgm:pt>
    <dgm:pt modelId="{E03542B8-BDAA-4040-9402-7B2FEE4F3A0E}" type="pres">
      <dgm:prSet presAssocID="{B989354A-24AA-432F-922A-47E260893202}" presName="sibTrans" presStyleCnt="0"/>
      <dgm:spPr/>
    </dgm:pt>
    <dgm:pt modelId="{7AD057D8-5E20-4FB4-A92C-CED9FC441E65}" type="pres">
      <dgm:prSet presAssocID="{D3669F18-DED3-442C-BAA7-BBF9F4A2B820}" presName="node" presStyleLbl="node1" presStyleIdx="2" presStyleCnt="8">
        <dgm:presLayoutVars>
          <dgm:bulletEnabled val="1"/>
        </dgm:presLayoutVars>
      </dgm:prSet>
      <dgm:spPr/>
    </dgm:pt>
    <dgm:pt modelId="{31185149-B388-484A-852E-C3AA2CB7A3E0}" type="pres">
      <dgm:prSet presAssocID="{0D6D904D-B88B-4ACB-96E5-A317683C0D2F}" presName="sibTrans" presStyleCnt="0"/>
      <dgm:spPr/>
    </dgm:pt>
    <dgm:pt modelId="{9A36267C-419A-484B-9F3C-45A22F86DA62}" type="pres">
      <dgm:prSet presAssocID="{77453813-41EA-4CEB-B93E-EC5855537114}" presName="node" presStyleLbl="node1" presStyleIdx="3" presStyleCnt="8">
        <dgm:presLayoutVars>
          <dgm:bulletEnabled val="1"/>
        </dgm:presLayoutVars>
      </dgm:prSet>
      <dgm:spPr/>
    </dgm:pt>
    <dgm:pt modelId="{99CD49BB-9C72-4EF1-BA40-583170F3375E}" type="pres">
      <dgm:prSet presAssocID="{065B5C83-2416-48D8-8EDA-18BC03087772}" presName="sibTrans" presStyleCnt="0"/>
      <dgm:spPr/>
    </dgm:pt>
    <dgm:pt modelId="{CF53D130-0D08-47E1-9FF9-E3A677C39B2E}" type="pres">
      <dgm:prSet presAssocID="{EB10DF32-4216-44AE-80CC-CBBA2FDE49C5}" presName="node" presStyleLbl="node1" presStyleIdx="4" presStyleCnt="8">
        <dgm:presLayoutVars>
          <dgm:bulletEnabled val="1"/>
        </dgm:presLayoutVars>
      </dgm:prSet>
      <dgm:spPr/>
    </dgm:pt>
    <dgm:pt modelId="{ABB02E9C-D491-4454-802E-F17173EB3E7D}" type="pres">
      <dgm:prSet presAssocID="{1451CFC3-4D2F-4B7E-B6D2-12041F58894C}" presName="sibTrans" presStyleCnt="0"/>
      <dgm:spPr/>
    </dgm:pt>
    <dgm:pt modelId="{016E17C7-9A34-4765-9A86-E6682BDB1F24}" type="pres">
      <dgm:prSet presAssocID="{19A4FFA4-2C2B-44FE-B9FE-294509AB1F03}" presName="node" presStyleLbl="node1" presStyleIdx="5" presStyleCnt="8">
        <dgm:presLayoutVars>
          <dgm:bulletEnabled val="1"/>
        </dgm:presLayoutVars>
      </dgm:prSet>
      <dgm:spPr/>
    </dgm:pt>
    <dgm:pt modelId="{B3D2C971-C521-4FDE-92FB-C87704D91BEB}" type="pres">
      <dgm:prSet presAssocID="{13FB8079-40AC-45E1-B2AB-C5D32C8621FB}" presName="sibTrans" presStyleCnt="0"/>
      <dgm:spPr/>
    </dgm:pt>
    <dgm:pt modelId="{1BFCF357-4E2B-4F61-B797-8074C82C9600}" type="pres">
      <dgm:prSet presAssocID="{164B00E6-DC50-4F70-8126-266AEDF86864}" presName="node" presStyleLbl="node1" presStyleIdx="6" presStyleCnt="8">
        <dgm:presLayoutVars>
          <dgm:bulletEnabled val="1"/>
        </dgm:presLayoutVars>
      </dgm:prSet>
      <dgm:spPr/>
    </dgm:pt>
    <dgm:pt modelId="{D6CF39D1-AE5F-4B0B-A099-BB1BF5B3D503}" type="pres">
      <dgm:prSet presAssocID="{A318293F-62D7-4906-A193-802AB38E1AA4}" presName="sibTrans" presStyleCnt="0"/>
      <dgm:spPr/>
    </dgm:pt>
    <dgm:pt modelId="{7801E842-9EF9-431C-817C-AF47357D5C67}" type="pres">
      <dgm:prSet presAssocID="{AEA25575-8DFD-4C4D-96C7-53FDC5ECF37B}" presName="node" presStyleLbl="node1" presStyleIdx="7" presStyleCnt="8">
        <dgm:presLayoutVars>
          <dgm:bulletEnabled val="1"/>
        </dgm:presLayoutVars>
      </dgm:prSet>
      <dgm:spPr/>
    </dgm:pt>
  </dgm:ptLst>
  <dgm:cxnLst>
    <dgm:cxn modelId="{47C75515-19DF-4C10-9E6E-EFDC683D5123}" type="presOf" srcId="{164B00E6-DC50-4F70-8126-266AEDF86864}" destId="{1BFCF357-4E2B-4F61-B797-8074C82C9600}" srcOrd="0" destOrd="0" presId="urn:microsoft.com/office/officeart/2005/8/layout/default"/>
    <dgm:cxn modelId="{51ED9C39-3829-4F0D-98E6-2B8FAC843EFD}" srcId="{B2B3687F-C798-4AAB-882C-9E45DEAFC5D2}" destId="{EB10DF32-4216-44AE-80CC-CBBA2FDE49C5}" srcOrd="4" destOrd="0" parTransId="{63AFCAAA-EEC3-4A42-8004-879B39881C32}" sibTransId="{1451CFC3-4D2F-4B7E-B6D2-12041F58894C}"/>
    <dgm:cxn modelId="{DDF7A339-B1D8-4F95-87C6-DFEA824080C3}" type="presOf" srcId="{19A4FFA4-2C2B-44FE-B9FE-294509AB1F03}" destId="{016E17C7-9A34-4765-9A86-E6682BDB1F24}" srcOrd="0" destOrd="0" presId="urn:microsoft.com/office/officeart/2005/8/layout/default"/>
    <dgm:cxn modelId="{3B52BA3A-0B33-4A85-A822-D71D8196CFB6}" srcId="{B2B3687F-C798-4AAB-882C-9E45DEAFC5D2}" destId="{19A4FFA4-2C2B-44FE-B9FE-294509AB1F03}" srcOrd="5" destOrd="0" parTransId="{11713C77-AAD1-41C9-BA36-66F4B7DD8896}" sibTransId="{13FB8079-40AC-45E1-B2AB-C5D32C8621FB}"/>
    <dgm:cxn modelId="{CC7D2E5B-5728-4ED8-A928-7E0ED6AFF66F}" type="presOf" srcId="{250069DF-FB3B-4651-98B3-CCA0E6FDF095}" destId="{7801E842-9EF9-431C-817C-AF47357D5C67}" srcOrd="0" destOrd="2" presId="urn:microsoft.com/office/officeart/2005/8/layout/default"/>
    <dgm:cxn modelId="{BBAB6044-A216-4531-A99D-E8066B72CF84}" type="presOf" srcId="{CF3FF6D9-3889-473C-BA2F-D40551AB0579}" destId="{0D7EEB24-BD9B-408C-AC15-0BBD7AF507CA}" srcOrd="0" destOrd="0" presId="urn:microsoft.com/office/officeart/2005/8/layout/default"/>
    <dgm:cxn modelId="{CDB51F68-D864-452F-80E9-45D2561B824E}" srcId="{77453813-41EA-4CEB-B93E-EC5855537114}" destId="{CB1B229E-AD94-4A17-A9BF-C98F0B117B2D}" srcOrd="0" destOrd="0" parTransId="{12FCCC4C-5F1F-4F50-98A3-0C1B138F9E7A}" sibTransId="{33FE8464-D636-48B1-A387-3C00F604145B}"/>
    <dgm:cxn modelId="{E6A04A4A-B380-4AC8-8078-A68895BA408E}" type="presOf" srcId="{D3669F18-DED3-442C-BAA7-BBF9F4A2B820}" destId="{7AD057D8-5E20-4FB4-A92C-CED9FC441E65}" srcOrd="0" destOrd="0" presId="urn:microsoft.com/office/officeart/2005/8/layout/default"/>
    <dgm:cxn modelId="{4E47584A-0168-4764-BBA2-D6D397FFB41F}" srcId="{B2B3687F-C798-4AAB-882C-9E45DEAFC5D2}" destId="{CF3FF6D9-3889-473C-BA2F-D40551AB0579}" srcOrd="1" destOrd="0" parTransId="{3FB3A96D-46CA-4FEE-90A0-72948C8A0CF1}" sibTransId="{B989354A-24AA-432F-922A-47E260893202}"/>
    <dgm:cxn modelId="{1F7B1559-D4F7-4255-A532-C3DB02A411CF}" type="presOf" srcId="{94E9B6F3-4534-48E6-93EF-E62BBE0A1463}" destId="{DA32F131-6506-4F82-A085-94A289E4BBE4}" srcOrd="0" destOrd="0" presId="urn:microsoft.com/office/officeart/2005/8/layout/default"/>
    <dgm:cxn modelId="{B3853181-64BE-44F8-9A2B-B9C283943F40}" srcId="{B2B3687F-C798-4AAB-882C-9E45DEAFC5D2}" destId="{94E9B6F3-4534-48E6-93EF-E62BBE0A1463}" srcOrd="0" destOrd="0" parTransId="{E97B4B65-3831-4A7D-B143-C5BC4FC9DAD8}" sibTransId="{41AEF528-59BF-458E-822A-E7DC33C3314F}"/>
    <dgm:cxn modelId="{76EFD284-CF56-4016-9AE7-9DC7339AE81F}" type="presOf" srcId="{CB1B229E-AD94-4A17-A9BF-C98F0B117B2D}" destId="{9A36267C-419A-484B-9F3C-45A22F86DA62}" srcOrd="0" destOrd="1" presId="urn:microsoft.com/office/officeart/2005/8/layout/default"/>
    <dgm:cxn modelId="{2F66FC84-F050-4528-B8FD-7D8DDA230854}" srcId="{AEA25575-8DFD-4C4D-96C7-53FDC5ECF37B}" destId="{8C6C4329-67D0-4B39-A3D8-8531AD2A1078}" srcOrd="0" destOrd="0" parTransId="{0BE3B50E-CD5A-4151-8CFD-5D9802802CF3}" sibTransId="{B0610F36-9D82-437C-B887-5D4130B94B19}"/>
    <dgm:cxn modelId="{821DAB8D-BA1B-41B9-80CE-13E0EA400470}" type="presOf" srcId="{B2B3687F-C798-4AAB-882C-9E45DEAFC5D2}" destId="{9FBA47ED-324D-4446-B122-DB5CF8013DBC}" srcOrd="0" destOrd="0" presId="urn:microsoft.com/office/officeart/2005/8/layout/default"/>
    <dgm:cxn modelId="{1B2DDF91-0193-43A1-BE54-0C1CE3CB22C4}" srcId="{B2B3687F-C798-4AAB-882C-9E45DEAFC5D2}" destId="{164B00E6-DC50-4F70-8126-266AEDF86864}" srcOrd="6" destOrd="0" parTransId="{5CEDB079-8015-4601-B480-F0CCE0D25140}" sibTransId="{A318293F-62D7-4906-A193-802AB38E1AA4}"/>
    <dgm:cxn modelId="{C1F58696-E187-45C2-B22D-E119288A2F53}" srcId="{B2B3687F-C798-4AAB-882C-9E45DEAFC5D2}" destId="{D3669F18-DED3-442C-BAA7-BBF9F4A2B820}" srcOrd="2" destOrd="0" parTransId="{C622D32A-CCA2-4AD8-B974-6E6838FE9370}" sibTransId="{0D6D904D-B88B-4ACB-96E5-A317683C0D2F}"/>
    <dgm:cxn modelId="{8935809D-CE1B-43AE-9C51-8D41099A48A0}" srcId="{B2B3687F-C798-4AAB-882C-9E45DEAFC5D2}" destId="{AEA25575-8DFD-4C4D-96C7-53FDC5ECF37B}" srcOrd="7" destOrd="0" parTransId="{ADC6A880-3ACE-4673-B79F-E4A7484651FD}" sibTransId="{1495AAC0-D116-47ED-9021-A29262BD09DB}"/>
    <dgm:cxn modelId="{E2EDB4BA-239A-48D9-865F-364355D2F491}" type="presOf" srcId="{8C6C4329-67D0-4B39-A3D8-8531AD2A1078}" destId="{7801E842-9EF9-431C-817C-AF47357D5C67}" srcOrd="0" destOrd="1" presId="urn:microsoft.com/office/officeart/2005/8/layout/default"/>
    <dgm:cxn modelId="{895231BF-030D-42D4-9CCE-24DB3D3C5CEE}" srcId="{77453813-41EA-4CEB-B93E-EC5855537114}" destId="{DD22AEE0-B9F8-4780-AA7D-BF80115B155C}" srcOrd="1" destOrd="0" parTransId="{118894DF-0B87-4EA7-AA26-C670C2E58666}" sibTransId="{00F5C35A-E28C-4C32-9A23-95509E893D96}"/>
    <dgm:cxn modelId="{5DA5D2BF-CFD8-4E72-9333-D65659C1A34A}" type="presOf" srcId="{AEA25575-8DFD-4C4D-96C7-53FDC5ECF37B}" destId="{7801E842-9EF9-431C-817C-AF47357D5C67}" srcOrd="0" destOrd="0" presId="urn:microsoft.com/office/officeart/2005/8/layout/default"/>
    <dgm:cxn modelId="{198427E1-B3FA-491A-A600-A5D6714C6444}" type="presOf" srcId="{77453813-41EA-4CEB-B93E-EC5855537114}" destId="{9A36267C-419A-484B-9F3C-45A22F86DA62}" srcOrd="0" destOrd="0" presId="urn:microsoft.com/office/officeart/2005/8/layout/default"/>
    <dgm:cxn modelId="{62B558E3-98CC-4EBB-98EE-E9E23104E7A7}" type="presOf" srcId="{EB10DF32-4216-44AE-80CC-CBBA2FDE49C5}" destId="{CF53D130-0D08-47E1-9FF9-E3A677C39B2E}" srcOrd="0" destOrd="0" presId="urn:microsoft.com/office/officeart/2005/8/layout/default"/>
    <dgm:cxn modelId="{0505EBE3-5247-4E3D-9634-923EE24DB38D}" type="presOf" srcId="{DD22AEE0-B9F8-4780-AA7D-BF80115B155C}" destId="{9A36267C-419A-484B-9F3C-45A22F86DA62}" srcOrd="0" destOrd="2" presId="urn:microsoft.com/office/officeart/2005/8/layout/default"/>
    <dgm:cxn modelId="{7BEF1EF0-A2C8-4CDC-91CB-58AFCCAB0591}" srcId="{B2B3687F-C798-4AAB-882C-9E45DEAFC5D2}" destId="{77453813-41EA-4CEB-B93E-EC5855537114}" srcOrd="3" destOrd="0" parTransId="{CAC24916-E96B-4CCB-8662-5DBB3786582B}" sibTransId="{065B5C83-2416-48D8-8EDA-18BC03087772}"/>
    <dgm:cxn modelId="{3CA945F6-7BF5-4A65-ACD3-1784C9F008DC}" srcId="{AEA25575-8DFD-4C4D-96C7-53FDC5ECF37B}" destId="{250069DF-FB3B-4651-98B3-CCA0E6FDF095}" srcOrd="1" destOrd="0" parTransId="{45B159CA-CAE6-44FC-BF28-EC7E0541EA43}" sibTransId="{4A4EF7DE-0331-4093-8FB0-B3F5D8862640}"/>
    <dgm:cxn modelId="{EDD3C682-C198-4ADD-83FD-570238CE0F03}" type="presParOf" srcId="{9FBA47ED-324D-4446-B122-DB5CF8013DBC}" destId="{DA32F131-6506-4F82-A085-94A289E4BBE4}" srcOrd="0" destOrd="0" presId="urn:microsoft.com/office/officeart/2005/8/layout/default"/>
    <dgm:cxn modelId="{D3A9A000-7702-45D8-AD9D-19B0DA7041DE}" type="presParOf" srcId="{9FBA47ED-324D-4446-B122-DB5CF8013DBC}" destId="{B3CEEA68-68D7-4B13-BF37-214551F01CCD}" srcOrd="1" destOrd="0" presId="urn:microsoft.com/office/officeart/2005/8/layout/default"/>
    <dgm:cxn modelId="{582DF8AF-569D-4E79-9957-39A2296C65ED}" type="presParOf" srcId="{9FBA47ED-324D-4446-B122-DB5CF8013DBC}" destId="{0D7EEB24-BD9B-408C-AC15-0BBD7AF507CA}" srcOrd="2" destOrd="0" presId="urn:microsoft.com/office/officeart/2005/8/layout/default"/>
    <dgm:cxn modelId="{0114E3FD-68CA-45AB-AA08-AC6EFDD9C9F3}" type="presParOf" srcId="{9FBA47ED-324D-4446-B122-DB5CF8013DBC}" destId="{E03542B8-BDAA-4040-9402-7B2FEE4F3A0E}" srcOrd="3" destOrd="0" presId="urn:microsoft.com/office/officeart/2005/8/layout/default"/>
    <dgm:cxn modelId="{59018ED7-5C70-4B49-8726-EDC1F8EC5705}" type="presParOf" srcId="{9FBA47ED-324D-4446-B122-DB5CF8013DBC}" destId="{7AD057D8-5E20-4FB4-A92C-CED9FC441E65}" srcOrd="4" destOrd="0" presId="urn:microsoft.com/office/officeart/2005/8/layout/default"/>
    <dgm:cxn modelId="{E6A177FA-95A6-46F0-B09F-E36DA89B33A4}" type="presParOf" srcId="{9FBA47ED-324D-4446-B122-DB5CF8013DBC}" destId="{31185149-B388-484A-852E-C3AA2CB7A3E0}" srcOrd="5" destOrd="0" presId="urn:microsoft.com/office/officeart/2005/8/layout/default"/>
    <dgm:cxn modelId="{4164F624-6A80-4307-B981-FCE1A01640CF}" type="presParOf" srcId="{9FBA47ED-324D-4446-B122-DB5CF8013DBC}" destId="{9A36267C-419A-484B-9F3C-45A22F86DA62}" srcOrd="6" destOrd="0" presId="urn:microsoft.com/office/officeart/2005/8/layout/default"/>
    <dgm:cxn modelId="{F704E553-9064-4897-8348-5D6343EF449F}" type="presParOf" srcId="{9FBA47ED-324D-4446-B122-DB5CF8013DBC}" destId="{99CD49BB-9C72-4EF1-BA40-583170F3375E}" srcOrd="7" destOrd="0" presId="urn:microsoft.com/office/officeart/2005/8/layout/default"/>
    <dgm:cxn modelId="{FE18EDDF-386D-4072-9E5B-9F3E4482F2C3}" type="presParOf" srcId="{9FBA47ED-324D-4446-B122-DB5CF8013DBC}" destId="{CF53D130-0D08-47E1-9FF9-E3A677C39B2E}" srcOrd="8" destOrd="0" presId="urn:microsoft.com/office/officeart/2005/8/layout/default"/>
    <dgm:cxn modelId="{443E4E41-7CAA-46D5-BBB4-7C316F0F8D20}" type="presParOf" srcId="{9FBA47ED-324D-4446-B122-DB5CF8013DBC}" destId="{ABB02E9C-D491-4454-802E-F17173EB3E7D}" srcOrd="9" destOrd="0" presId="urn:microsoft.com/office/officeart/2005/8/layout/default"/>
    <dgm:cxn modelId="{7A03FEE6-FAB7-4F4C-BCA1-142C2AF18B80}" type="presParOf" srcId="{9FBA47ED-324D-4446-B122-DB5CF8013DBC}" destId="{016E17C7-9A34-4765-9A86-E6682BDB1F24}" srcOrd="10" destOrd="0" presId="urn:microsoft.com/office/officeart/2005/8/layout/default"/>
    <dgm:cxn modelId="{7F612523-0F78-41C4-BA93-5BC4F1413643}" type="presParOf" srcId="{9FBA47ED-324D-4446-B122-DB5CF8013DBC}" destId="{B3D2C971-C521-4FDE-92FB-C87704D91BEB}" srcOrd="11" destOrd="0" presId="urn:microsoft.com/office/officeart/2005/8/layout/default"/>
    <dgm:cxn modelId="{AC01A5CE-ED8E-4A2E-A384-862F2225D34C}" type="presParOf" srcId="{9FBA47ED-324D-4446-B122-DB5CF8013DBC}" destId="{1BFCF357-4E2B-4F61-B797-8074C82C9600}" srcOrd="12" destOrd="0" presId="urn:microsoft.com/office/officeart/2005/8/layout/default"/>
    <dgm:cxn modelId="{E701C066-021B-4D38-8056-D7173A17FBB5}" type="presParOf" srcId="{9FBA47ED-324D-4446-B122-DB5CF8013DBC}" destId="{D6CF39D1-AE5F-4B0B-A099-BB1BF5B3D503}" srcOrd="13" destOrd="0" presId="urn:microsoft.com/office/officeart/2005/8/layout/default"/>
    <dgm:cxn modelId="{26960E54-BC18-45F7-B5D1-F55EBB4F2CBE}" type="presParOf" srcId="{9FBA47ED-324D-4446-B122-DB5CF8013DBC}" destId="{7801E842-9EF9-431C-817C-AF47357D5C6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5987E-70C6-4092-86AD-B04CDDD633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5224D-EAAF-4EB1-8881-D4D23A99B7E9}">
      <dgm:prSet/>
      <dgm:spPr/>
      <dgm:t>
        <a:bodyPr/>
        <a:lstStyle/>
        <a:p>
          <a:r>
            <a:rPr lang="en-US"/>
            <a:t>Cash flow update</a:t>
          </a:r>
        </a:p>
      </dgm:t>
    </dgm:pt>
    <dgm:pt modelId="{1B8AA154-89E8-4205-995E-5BD8866CB9E0}" type="parTrans" cxnId="{B3B649AB-EB1C-4AEA-A42C-36D02E864040}">
      <dgm:prSet/>
      <dgm:spPr/>
      <dgm:t>
        <a:bodyPr/>
        <a:lstStyle/>
        <a:p>
          <a:endParaRPr lang="en-US"/>
        </a:p>
      </dgm:t>
    </dgm:pt>
    <dgm:pt modelId="{60F54BE0-9684-43C6-B541-033B44BBBA80}" type="sibTrans" cxnId="{B3B649AB-EB1C-4AEA-A42C-36D02E864040}">
      <dgm:prSet/>
      <dgm:spPr/>
      <dgm:t>
        <a:bodyPr/>
        <a:lstStyle/>
        <a:p>
          <a:endParaRPr lang="en-US"/>
        </a:p>
      </dgm:t>
    </dgm:pt>
    <dgm:pt modelId="{843709AB-103A-4443-8B6C-DCC667118B82}">
      <dgm:prSet/>
      <dgm:spPr/>
      <dgm:t>
        <a:bodyPr/>
        <a:lstStyle/>
        <a:p>
          <a:r>
            <a:rPr lang="en-US"/>
            <a:t>Missing Accounts Receivables</a:t>
          </a:r>
        </a:p>
      </dgm:t>
    </dgm:pt>
    <dgm:pt modelId="{02D93149-982B-48F1-816A-C8E8E55E86F3}" type="parTrans" cxnId="{03A06CBE-7308-48E9-8030-6BE24D51BE80}">
      <dgm:prSet/>
      <dgm:spPr/>
      <dgm:t>
        <a:bodyPr/>
        <a:lstStyle/>
        <a:p>
          <a:endParaRPr lang="en-US"/>
        </a:p>
      </dgm:t>
    </dgm:pt>
    <dgm:pt modelId="{E5446B75-E92E-45D8-9927-5B335CE03F27}" type="sibTrans" cxnId="{03A06CBE-7308-48E9-8030-6BE24D51BE80}">
      <dgm:prSet/>
      <dgm:spPr/>
      <dgm:t>
        <a:bodyPr/>
        <a:lstStyle/>
        <a:p>
          <a:endParaRPr lang="en-US"/>
        </a:p>
      </dgm:t>
    </dgm:pt>
    <dgm:pt modelId="{A687249F-A17B-42A1-A463-ACC350D4CC52}">
      <dgm:prSet/>
      <dgm:spPr/>
      <dgm:t>
        <a:bodyPr/>
        <a:lstStyle/>
        <a:p>
          <a:r>
            <a:rPr lang="en-US"/>
            <a:t>Discussion</a:t>
          </a:r>
        </a:p>
      </dgm:t>
    </dgm:pt>
    <dgm:pt modelId="{97977A55-386F-4BDF-A9E4-956742786599}" type="parTrans" cxnId="{D8B0CA59-EBC1-4216-9D1A-911CB1901483}">
      <dgm:prSet/>
      <dgm:spPr/>
      <dgm:t>
        <a:bodyPr/>
        <a:lstStyle/>
        <a:p>
          <a:endParaRPr lang="en-US"/>
        </a:p>
      </dgm:t>
    </dgm:pt>
    <dgm:pt modelId="{86996A17-B344-4216-ABAD-E91047C74DF7}" type="sibTrans" cxnId="{D8B0CA59-EBC1-4216-9D1A-911CB1901483}">
      <dgm:prSet/>
      <dgm:spPr/>
      <dgm:t>
        <a:bodyPr/>
        <a:lstStyle/>
        <a:p>
          <a:endParaRPr lang="en-US"/>
        </a:p>
      </dgm:t>
    </dgm:pt>
    <dgm:pt modelId="{94598344-56BE-4F9C-AF65-D5DD0CD391AA}" type="pres">
      <dgm:prSet presAssocID="{A245987E-70C6-4092-86AD-B04CDDD6338B}" presName="diagram" presStyleCnt="0">
        <dgm:presLayoutVars>
          <dgm:dir/>
          <dgm:resizeHandles val="exact"/>
        </dgm:presLayoutVars>
      </dgm:prSet>
      <dgm:spPr/>
    </dgm:pt>
    <dgm:pt modelId="{FAE41A1A-D73D-47DC-8C09-91CD3EA287FD}" type="pres">
      <dgm:prSet presAssocID="{8B15224D-EAAF-4EB1-8881-D4D23A99B7E9}" presName="node" presStyleLbl="node1" presStyleIdx="0" presStyleCnt="3">
        <dgm:presLayoutVars>
          <dgm:bulletEnabled val="1"/>
        </dgm:presLayoutVars>
      </dgm:prSet>
      <dgm:spPr/>
    </dgm:pt>
    <dgm:pt modelId="{73305288-8FDC-4BA8-BBFB-A2B91C438B17}" type="pres">
      <dgm:prSet presAssocID="{60F54BE0-9684-43C6-B541-033B44BBBA80}" presName="sibTrans" presStyleCnt="0"/>
      <dgm:spPr/>
    </dgm:pt>
    <dgm:pt modelId="{9CBB3064-91A4-4340-A27C-3373B3D9CB5C}" type="pres">
      <dgm:prSet presAssocID="{843709AB-103A-4443-8B6C-DCC667118B82}" presName="node" presStyleLbl="node1" presStyleIdx="1" presStyleCnt="3">
        <dgm:presLayoutVars>
          <dgm:bulletEnabled val="1"/>
        </dgm:presLayoutVars>
      </dgm:prSet>
      <dgm:spPr/>
    </dgm:pt>
    <dgm:pt modelId="{AE150DE3-2DAC-4B32-943B-B802026ED35A}" type="pres">
      <dgm:prSet presAssocID="{E5446B75-E92E-45D8-9927-5B335CE03F27}" presName="sibTrans" presStyleCnt="0"/>
      <dgm:spPr/>
    </dgm:pt>
    <dgm:pt modelId="{91EF6D3E-EBA7-4F45-8D6F-D7EDCFC3805E}" type="pres">
      <dgm:prSet presAssocID="{A687249F-A17B-42A1-A463-ACC350D4CC52}" presName="node" presStyleLbl="node1" presStyleIdx="2" presStyleCnt="3">
        <dgm:presLayoutVars>
          <dgm:bulletEnabled val="1"/>
        </dgm:presLayoutVars>
      </dgm:prSet>
      <dgm:spPr/>
    </dgm:pt>
  </dgm:ptLst>
  <dgm:cxnLst>
    <dgm:cxn modelId="{1B833E76-A30A-4EA2-BDED-40D79B407800}" type="presOf" srcId="{8B15224D-EAAF-4EB1-8881-D4D23A99B7E9}" destId="{FAE41A1A-D73D-47DC-8C09-91CD3EA287FD}" srcOrd="0" destOrd="0" presId="urn:microsoft.com/office/officeart/2005/8/layout/default"/>
    <dgm:cxn modelId="{D8B0CA59-EBC1-4216-9D1A-911CB1901483}" srcId="{A245987E-70C6-4092-86AD-B04CDDD6338B}" destId="{A687249F-A17B-42A1-A463-ACC350D4CC52}" srcOrd="2" destOrd="0" parTransId="{97977A55-386F-4BDF-A9E4-956742786599}" sibTransId="{86996A17-B344-4216-ABAD-E91047C74DF7}"/>
    <dgm:cxn modelId="{512DD882-D147-48E6-9911-88898B208A7A}" type="presOf" srcId="{A245987E-70C6-4092-86AD-B04CDDD6338B}" destId="{94598344-56BE-4F9C-AF65-D5DD0CD391AA}" srcOrd="0" destOrd="0" presId="urn:microsoft.com/office/officeart/2005/8/layout/default"/>
    <dgm:cxn modelId="{B3B649AB-EB1C-4AEA-A42C-36D02E864040}" srcId="{A245987E-70C6-4092-86AD-B04CDDD6338B}" destId="{8B15224D-EAAF-4EB1-8881-D4D23A99B7E9}" srcOrd="0" destOrd="0" parTransId="{1B8AA154-89E8-4205-995E-5BD8866CB9E0}" sibTransId="{60F54BE0-9684-43C6-B541-033B44BBBA80}"/>
    <dgm:cxn modelId="{03A06CBE-7308-48E9-8030-6BE24D51BE80}" srcId="{A245987E-70C6-4092-86AD-B04CDDD6338B}" destId="{843709AB-103A-4443-8B6C-DCC667118B82}" srcOrd="1" destOrd="0" parTransId="{02D93149-982B-48F1-816A-C8E8E55E86F3}" sibTransId="{E5446B75-E92E-45D8-9927-5B335CE03F27}"/>
    <dgm:cxn modelId="{587689DD-C45B-46CD-893D-311CC10D87DE}" type="presOf" srcId="{843709AB-103A-4443-8B6C-DCC667118B82}" destId="{9CBB3064-91A4-4340-A27C-3373B3D9CB5C}" srcOrd="0" destOrd="0" presId="urn:microsoft.com/office/officeart/2005/8/layout/default"/>
    <dgm:cxn modelId="{06D50FEA-3044-4651-83B2-B0BC29789D2F}" type="presOf" srcId="{A687249F-A17B-42A1-A463-ACC350D4CC52}" destId="{91EF6D3E-EBA7-4F45-8D6F-D7EDCFC3805E}" srcOrd="0" destOrd="0" presId="urn:microsoft.com/office/officeart/2005/8/layout/default"/>
    <dgm:cxn modelId="{A5D3C0BA-AA68-479F-B2AA-B5420C26CDE5}" type="presParOf" srcId="{94598344-56BE-4F9C-AF65-D5DD0CD391AA}" destId="{FAE41A1A-D73D-47DC-8C09-91CD3EA287FD}" srcOrd="0" destOrd="0" presId="urn:microsoft.com/office/officeart/2005/8/layout/default"/>
    <dgm:cxn modelId="{DBC608B2-FE0C-48F1-ACD2-89C41AB7AC5E}" type="presParOf" srcId="{94598344-56BE-4F9C-AF65-D5DD0CD391AA}" destId="{73305288-8FDC-4BA8-BBFB-A2B91C438B17}" srcOrd="1" destOrd="0" presId="urn:microsoft.com/office/officeart/2005/8/layout/default"/>
    <dgm:cxn modelId="{3C5595A9-2983-4F9B-A070-AD7CBC32F6A2}" type="presParOf" srcId="{94598344-56BE-4F9C-AF65-D5DD0CD391AA}" destId="{9CBB3064-91A4-4340-A27C-3373B3D9CB5C}" srcOrd="2" destOrd="0" presId="urn:microsoft.com/office/officeart/2005/8/layout/default"/>
    <dgm:cxn modelId="{AB83B442-57C1-4ACB-BD8B-B5D93F2D0349}" type="presParOf" srcId="{94598344-56BE-4F9C-AF65-D5DD0CD391AA}" destId="{AE150DE3-2DAC-4B32-943B-B802026ED35A}" srcOrd="3" destOrd="0" presId="urn:microsoft.com/office/officeart/2005/8/layout/default"/>
    <dgm:cxn modelId="{C2686688-DEEF-413C-A852-5AC017AA2F36}" type="presParOf" srcId="{94598344-56BE-4F9C-AF65-D5DD0CD391AA}" destId="{91EF6D3E-EBA7-4F45-8D6F-D7EDCFC380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5AA03-4857-456A-9411-3ACE3C331E1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62A2E7-21FA-4E57-B071-E79840B8BB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Board of Directors meeting</a:t>
          </a:r>
        </a:p>
      </dgm:t>
    </dgm:pt>
    <dgm:pt modelId="{C04B3DAF-3185-4F21-82D5-AFB2D1FF36D0}" type="parTrans" cxnId="{29384DE5-A240-4489-8B91-EE5786A2DA1A}">
      <dgm:prSet/>
      <dgm:spPr/>
      <dgm:t>
        <a:bodyPr/>
        <a:lstStyle/>
        <a:p>
          <a:endParaRPr lang="en-US"/>
        </a:p>
      </dgm:t>
    </dgm:pt>
    <dgm:pt modelId="{CE658EE6-16AC-406D-AC81-078DCD74DCDD}" type="sibTrans" cxnId="{29384DE5-A240-4489-8B91-EE5786A2DA1A}">
      <dgm:prSet/>
      <dgm:spPr/>
      <dgm:t>
        <a:bodyPr/>
        <a:lstStyle/>
        <a:p>
          <a:endParaRPr lang="en-US"/>
        </a:p>
      </dgm:t>
    </dgm:pt>
    <dgm:pt modelId="{CDBF914C-DA37-416D-8F8C-98A44808B2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July 7-10</a:t>
          </a:r>
        </a:p>
      </dgm:t>
    </dgm:pt>
    <dgm:pt modelId="{10DA21FD-25A9-4A70-9E10-BF297CE85BAA}" type="parTrans" cxnId="{E6ECA838-969B-43E3-B725-A3D933EBEF63}">
      <dgm:prSet/>
      <dgm:spPr/>
    </dgm:pt>
    <dgm:pt modelId="{A33CACD2-789D-4A7A-A79C-3E34B9DFAED8}" type="sibTrans" cxnId="{E6ECA838-969B-43E3-B725-A3D933EBEF63}">
      <dgm:prSet/>
      <dgm:spPr/>
    </dgm:pt>
    <dgm:pt modelId="{33CFEC0E-C3A8-40CA-8805-3C645CFEED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July 14-17 – SIG, ARL, IHCC, HART, LCC, WCC, MTS</a:t>
          </a:r>
        </a:p>
      </dgm:t>
    </dgm:pt>
    <dgm:pt modelId="{CD54E504-5417-4AA2-940C-5993674160CC}" type="parTrans" cxnId="{6C8C6A13-CF42-48C5-9D92-A0EDC35BAB36}">
      <dgm:prSet/>
      <dgm:spPr/>
    </dgm:pt>
    <dgm:pt modelId="{E40CC7A5-B960-4BF2-A07E-288842861635}" type="sibTrans" cxnId="{6C8C6A13-CF42-48C5-9D92-A0EDC35BAB36}">
      <dgm:prSet/>
      <dgm:spPr/>
    </dgm:pt>
    <dgm:pt modelId="{545EEB01-C2A0-4E15-9447-C86C191A6ABB}" type="pres">
      <dgm:prSet presAssocID="{0B25AA03-4857-456A-9411-3ACE3C331E11}" presName="root" presStyleCnt="0">
        <dgm:presLayoutVars>
          <dgm:dir/>
          <dgm:resizeHandles val="exact"/>
        </dgm:presLayoutVars>
      </dgm:prSet>
      <dgm:spPr/>
    </dgm:pt>
    <dgm:pt modelId="{3E992701-AB2A-469B-A75F-700D078D57FA}" type="pres">
      <dgm:prSet presAssocID="{0E62A2E7-21FA-4E57-B071-E79840B8BBCB}" presName="compNode" presStyleCnt="0"/>
      <dgm:spPr/>
    </dgm:pt>
    <dgm:pt modelId="{C79499D1-A604-4201-B385-87910D0C6E4F}" type="pres">
      <dgm:prSet presAssocID="{0E62A2E7-21FA-4E57-B071-E79840B8BBCB}" presName="iconBgRect" presStyleLbl="bgShp" presStyleIdx="0" presStyleCnt="3"/>
      <dgm:spPr/>
    </dgm:pt>
    <dgm:pt modelId="{B2CC03BB-CEEA-430A-870B-0C7F19892255}" type="pres">
      <dgm:prSet presAssocID="{0E62A2E7-21FA-4E57-B071-E79840B8BB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10F2D0C-ED42-4200-9808-02A067BFE4D4}" type="pres">
      <dgm:prSet presAssocID="{0E62A2E7-21FA-4E57-B071-E79840B8BBCB}" presName="spaceRect" presStyleCnt="0"/>
      <dgm:spPr/>
    </dgm:pt>
    <dgm:pt modelId="{2C85E733-5294-4BD9-8D17-175F844A9048}" type="pres">
      <dgm:prSet presAssocID="{0E62A2E7-21FA-4E57-B071-E79840B8BBCB}" presName="textRect" presStyleLbl="revTx" presStyleIdx="0" presStyleCnt="3">
        <dgm:presLayoutVars>
          <dgm:chMax val="1"/>
          <dgm:chPref val="1"/>
        </dgm:presLayoutVars>
      </dgm:prSet>
      <dgm:spPr/>
    </dgm:pt>
    <dgm:pt modelId="{0D12170B-CC9E-4E94-8BFA-F760084F37AF}" type="pres">
      <dgm:prSet presAssocID="{CE658EE6-16AC-406D-AC81-078DCD74DCDD}" presName="sibTrans" presStyleCnt="0"/>
      <dgm:spPr/>
    </dgm:pt>
    <dgm:pt modelId="{BF8E8F8A-0F93-4FD2-998C-63ED9A048D2D}" type="pres">
      <dgm:prSet presAssocID="{CDBF914C-DA37-416D-8F8C-98A44808B24F}" presName="compNode" presStyleCnt="0"/>
      <dgm:spPr/>
    </dgm:pt>
    <dgm:pt modelId="{145CF2FD-98E6-44A6-9776-7E7D60FEBAC9}" type="pres">
      <dgm:prSet presAssocID="{CDBF914C-DA37-416D-8F8C-98A44808B24F}" presName="iconBgRect" presStyleLbl="bgShp" presStyleIdx="1" presStyleCnt="3"/>
      <dgm:spPr/>
    </dgm:pt>
    <dgm:pt modelId="{12529BA4-94E0-435A-82AF-83B023026DA6}" type="pres">
      <dgm:prSet presAssocID="{CDBF914C-DA37-416D-8F8C-98A44808B24F}" presName="iconRect" presStyleLbl="node1" presStyleIdx="1" presStyleCnt="3"/>
      <dgm:spPr/>
    </dgm:pt>
    <dgm:pt modelId="{A3FA74F8-6B51-4401-9098-F7EC36996113}" type="pres">
      <dgm:prSet presAssocID="{CDBF914C-DA37-416D-8F8C-98A44808B24F}" presName="spaceRect" presStyleCnt="0"/>
      <dgm:spPr/>
    </dgm:pt>
    <dgm:pt modelId="{7CE8DF78-5E3F-4F34-A6E8-0A0B37F22B5A}" type="pres">
      <dgm:prSet presAssocID="{CDBF914C-DA37-416D-8F8C-98A44808B24F}" presName="textRect" presStyleLbl="revTx" presStyleIdx="1" presStyleCnt="3">
        <dgm:presLayoutVars>
          <dgm:chMax val="1"/>
          <dgm:chPref val="1"/>
        </dgm:presLayoutVars>
      </dgm:prSet>
      <dgm:spPr/>
    </dgm:pt>
    <dgm:pt modelId="{9ACF66BC-A8F0-497B-8937-C6AEF8F51630}" type="pres">
      <dgm:prSet presAssocID="{A33CACD2-789D-4A7A-A79C-3E34B9DFAED8}" presName="sibTrans" presStyleCnt="0"/>
      <dgm:spPr/>
    </dgm:pt>
    <dgm:pt modelId="{A82876FD-A944-4CA8-B975-EE92AF338D9B}" type="pres">
      <dgm:prSet presAssocID="{33CFEC0E-C3A8-40CA-8805-3C645CFEED06}" presName="compNode" presStyleCnt="0"/>
      <dgm:spPr/>
    </dgm:pt>
    <dgm:pt modelId="{E5B4A672-DC6A-4132-8C07-57A05ADF63FD}" type="pres">
      <dgm:prSet presAssocID="{33CFEC0E-C3A8-40CA-8805-3C645CFEED06}" presName="iconBgRect" presStyleLbl="bgShp" presStyleIdx="2" presStyleCnt="3"/>
      <dgm:spPr/>
    </dgm:pt>
    <dgm:pt modelId="{AAD2660C-4417-49BC-80B9-2F51C1794ABE}" type="pres">
      <dgm:prSet presAssocID="{33CFEC0E-C3A8-40CA-8805-3C645CFEED06}" presName="iconRect" presStyleLbl="node1" presStyleIdx="2" presStyleCnt="3"/>
      <dgm:spPr/>
    </dgm:pt>
    <dgm:pt modelId="{4C130381-566E-4515-9241-FF2B8342C099}" type="pres">
      <dgm:prSet presAssocID="{33CFEC0E-C3A8-40CA-8805-3C645CFEED06}" presName="spaceRect" presStyleCnt="0"/>
      <dgm:spPr/>
    </dgm:pt>
    <dgm:pt modelId="{0678D422-0874-4D44-B071-24C77DB1B947}" type="pres">
      <dgm:prSet presAssocID="{33CFEC0E-C3A8-40CA-8805-3C645CFEED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8C6A13-CF42-48C5-9D92-A0EDC35BAB36}" srcId="{0B25AA03-4857-456A-9411-3ACE3C331E11}" destId="{33CFEC0E-C3A8-40CA-8805-3C645CFEED06}" srcOrd="2" destOrd="0" parTransId="{CD54E504-5417-4AA2-940C-5993674160CC}" sibTransId="{E40CC7A5-B960-4BF2-A07E-288842861635}"/>
    <dgm:cxn modelId="{701B352E-2C44-4FB6-B8BA-1F1142B138C6}" type="presOf" srcId="{0B25AA03-4857-456A-9411-3ACE3C331E11}" destId="{545EEB01-C2A0-4E15-9447-C86C191A6ABB}" srcOrd="0" destOrd="0" presId="urn:microsoft.com/office/officeart/2018/5/layout/IconCircleLabelList"/>
    <dgm:cxn modelId="{E6ECA838-969B-43E3-B725-A3D933EBEF63}" srcId="{0B25AA03-4857-456A-9411-3ACE3C331E11}" destId="{CDBF914C-DA37-416D-8F8C-98A44808B24F}" srcOrd="1" destOrd="0" parTransId="{10DA21FD-25A9-4A70-9E10-BF297CE85BAA}" sibTransId="{A33CACD2-789D-4A7A-A79C-3E34B9DFAED8}"/>
    <dgm:cxn modelId="{D943CD40-45F5-428D-BAFA-FBB53B1977AC}" type="presOf" srcId="{0E62A2E7-21FA-4E57-B071-E79840B8BBCB}" destId="{2C85E733-5294-4BD9-8D17-175F844A9048}" srcOrd="0" destOrd="0" presId="urn:microsoft.com/office/officeart/2018/5/layout/IconCircleLabelList"/>
    <dgm:cxn modelId="{29384DE5-A240-4489-8B91-EE5786A2DA1A}" srcId="{0B25AA03-4857-456A-9411-3ACE3C331E11}" destId="{0E62A2E7-21FA-4E57-B071-E79840B8BBCB}" srcOrd="0" destOrd="0" parTransId="{C04B3DAF-3185-4F21-82D5-AFB2D1FF36D0}" sibTransId="{CE658EE6-16AC-406D-AC81-078DCD74DCDD}"/>
    <dgm:cxn modelId="{F7F4F4F4-FE25-480E-BFA6-996A56A5632A}" type="presOf" srcId="{33CFEC0E-C3A8-40CA-8805-3C645CFEED06}" destId="{0678D422-0874-4D44-B071-24C77DB1B947}" srcOrd="0" destOrd="0" presId="urn:microsoft.com/office/officeart/2018/5/layout/IconCircleLabelList"/>
    <dgm:cxn modelId="{1E5F4EF7-FC3C-4CBB-880F-B83E87F3D771}" type="presOf" srcId="{CDBF914C-DA37-416D-8F8C-98A44808B24F}" destId="{7CE8DF78-5E3F-4F34-A6E8-0A0B37F22B5A}" srcOrd="0" destOrd="0" presId="urn:microsoft.com/office/officeart/2018/5/layout/IconCircleLabelList"/>
    <dgm:cxn modelId="{06166F7D-9228-42A1-9EB2-2B827655400D}" type="presParOf" srcId="{545EEB01-C2A0-4E15-9447-C86C191A6ABB}" destId="{3E992701-AB2A-469B-A75F-700D078D57FA}" srcOrd="0" destOrd="0" presId="urn:microsoft.com/office/officeart/2018/5/layout/IconCircleLabelList"/>
    <dgm:cxn modelId="{1C10458B-1CA8-465B-9E75-D28F3DE08865}" type="presParOf" srcId="{3E992701-AB2A-469B-A75F-700D078D57FA}" destId="{C79499D1-A604-4201-B385-87910D0C6E4F}" srcOrd="0" destOrd="0" presId="urn:microsoft.com/office/officeart/2018/5/layout/IconCircleLabelList"/>
    <dgm:cxn modelId="{D3F98CC4-780B-44FF-902C-F2FFF74D85CE}" type="presParOf" srcId="{3E992701-AB2A-469B-A75F-700D078D57FA}" destId="{B2CC03BB-CEEA-430A-870B-0C7F19892255}" srcOrd="1" destOrd="0" presId="urn:microsoft.com/office/officeart/2018/5/layout/IconCircleLabelList"/>
    <dgm:cxn modelId="{A63F6F4A-4197-420E-986F-D36E459FF80D}" type="presParOf" srcId="{3E992701-AB2A-469B-A75F-700D078D57FA}" destId="{410F2D0C-ED42-4200-9808-02A067BFE4D4}" srcOrd="2" destOrd="0" presId="urn:microsoft.com/office/officeart/2018/5/layout/IconCircleLabelList"/>
    <dgm:cxn modelId="{12B8DA3A-1FAA-48B1-922F-B8A0F263241D}" type="presParOf" srcId="{3E992701-AB2A-469B-A75F-700D078D57FA}" destId="{2C85E733-5294-4BD9-8D17-175F844A9048}" srcOrd="3" destOrd="0" presId="urn:microsoft.com/office/officeart/2018/5/layout/IconCircleLabelList"/>
    <dgm:cxn modelId="{15A69BB8-472A-4971-BDB4-6E277D15955D}" type="presParOf" srcId="{545EEB01-C2A0-4E15-9447-C86C191A6ABB}" destId="{0D12170B-CC9E-4E94-8BFA-F760084F37AF}" srcOrd="1" destOrd="0" presId="urn:microsoft.com/office/officeart/2018/5/layout/IconCircleLabelList"/>
    <dgm:cxn modelId="{6B97CF8E-3D56-4320-B14A-ED7BB6AB3361}" type="presParOf" srcId="{545EEB01-C2A0-4E15-9447-C86C191A6ABB}" destId="{BF8E8F8A-0F93-4FD2-998C-63ED9A048D2D}" srcOrd="2" destOrd="0" presId="urn:microsoft.com/office/officeart/2018/5/layout/IconCircleLabelList"/>
    <dgm:cxn modelId="{336FBC5D-84E3-4D0E-8AC6-2FFC86787D42}" type="presParOf" srcId="{BF8E8F8A-0F93-4FD2-998C-63ED9A048D2D}" destId="{145CF2FD-98E6-44A6-9776-7E7D60FEBAC9}" srcOrd="0" destOrd="0" presId="urn:microsoft.com/office/officeart/2018/5/layout/IconCircleLabelList"/>
    <dgm:cxn modelId="{11ADEC72-5CC6-4774-83FC-00F87C73C11F}" type="presParOf" srcId="{BF8E8F8A-0F93-4FD2-998C-63ED9A048D2D}" destId="{12529BA4-94E0-435A-82AF-83B023026DA6}" srcOrd="1" destOrd="0" presId="urn:microsoft.com/office/officeart/2018/5/layout/IconCircleLabelList"/>
    <dgm:cxn modelId="{25B360D2-C081-4AC1-80ED-E658480A8998}" type="presParOf" srcId="{BF8E8F8A-0F93-4FD2-998C-63ED9A048D2D}" destId="{A3FA74F8-6B51-4401-9098-F7EC36996113}" srcOrd="2" destOrd="0" presId="urn:microsoft.com/office/officeart/2018/5/layout/IconCircleLabelList"/>
    <dgm:cxn modelId="{7E2F29D9-CAE8-439D-B046-D00464E24ED9}" type="presParOf" srcId="{BF8E8F8A-0F93-4FD2-998C-63ED9A048D2D}" destId="{7CE8DF78-5E3F-4F34-A6E8-0A0B37F22B5A}" srcOrd="3" destOrd="0" presId="urn:microsoft.com/office/officeart/2018/5/layout/IconCircleLabelList"/>
    <dgm:cxn modelId="{F94BA26B-3FEF-4F88-9131-282D75EDB12C}" type="presParOf" srcId="{545EEB01-C2A0-4E15-9447-C86C191A6ABB}" destId="{9ACF66BC-A8F0-497B-8937-C6AEF8F51630}" srcOrd="3" destOrd="0" presId="urn:microsoft.com/office/officeart/2018/5/layout/IconCircleLabelList"/>
    <dgm:cxn modelId="{94AF5C8A-1939-4E51-BBCF-63DE29D2D5DD}" type="presParOf" srcId="{545EEB01-C2A0-4E15-9447-C86C191A6ABB}" destId="{A82876FD-A944-4CA8-B975-EE92AF338D9B}" srcOrd="4" destOrd="0" presId="urn:microsoft.com/office/officeart/2018/5/layout/IconCircleLabelList"/>
    <dgm:cxn modelId="{7139C049-72C1-4403-8C23-9C57883B8D61}" type="presParOf" srcId="{A82876FD-A944-4CA8-B975-EE92AF338D9B}" destId="{E5B4A672-DC6A-4132-8C07-57A05ADF63FD}" srcOrd="0" destOrd="0" presId="urn:microsoft.com/office/officeart/2018/5/layout/IconCircleLabelList"/>
    <dgm:cxn modelId="{7EFCC655-35DE-4F54-A387-404019B8DD25}" type="presParOf" srcId="{A82876FD-A944-4CA8-B975-EE92AF338D9B}" destId="{AAD2660C-4417-49BC-80B9-2F51C1794ABE}" srcOrd="1" destOrd="0" presId="urn:microsoft.com/office/officeart/2018/5/layout/IconCircleLabelList"/>
    <dgm:cxn modelId="{F80C2EF0-EB95-4717-8DA7-5CD94158A70D}" type="presParOf" srcId="{A82876FD-A944-4CA8-B975-EE92AF338D9B}" destId="{4C130381-566E-4515-9241-FF2B8342C099}" srcOrd="2" destOrd="0" presId="urn:microsoft.com/office/officeart/2018/5/layout/IconCircleLabelList"/>
    <dgm:cxn modelId="{E3B02A35-D349-49F3-9F90-7F6F9F1A0F4F}" type="presParOf" srcId="{A82876FD-A944-4CA8-B975-EE92AF338D9B}" destId="{0678D422-0874-4D44-B071-24C77DB1B9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F131-6506-4F82-A085-94A289E4BBE4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Roll call</a:t>
          </a:r>
        </a:p>
      </dsp:txBody>
      <dsp:txXfrm>
        <a:off x="3080" y="587032"/>
        <a:ext cx="2444055" cy="1466433"/>
      </dsp:txXfrm>
    </dsp:sp>
    <dsp:sp modelId="{0D7EEB24-BD9B-408C-AC15-0BBD7AF507CA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Minutes from last meeting </a:t>
          </a:r>
        </a:p>
      </dsp:txBody>
      <dsp:txXfrm>
        <a:off x="2691541" y="587032"/>
        <a:ext cx="2444055" cy="1466433"/>
      </dsp:txXfrm>
    </dsp:sp>
    <dsp:sp modelId="{7AD057D8-5E20-4FB4-A92C-CED9FC441E6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Treasurer’s report</a:t>
          </a:r>
        </a:p>
      </dsp:txBody>
      <dsp:txXfrm>
        <a:off x="5380002" y="587032"/>
        <a:ext cx="2444055" cy="1466433"/>
      </dsp:txXfrm>
    </dsp:sp>
    <dsp:sp modelId="{9A36267C-419A-484B-9F3C-45A22F86DA6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2023 CKSDC championship recap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What went well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What needs improving</a:t>
          </a:r>
        </a:p>
      </dsp:txBody>
      <dsp:txXfrm>
        <a:off x="8068463" y="587032"/>
        <a:ext cx="2444055" cy="1466433"/>
      </dsp:txXfrm>
    </dsp:sp>
    <dsp:sp modelId="{CF53D130-0D08-47E1-9FF9-E3A677C39B2E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2024 parking fee structure</a:t>
          </a:r>
        </a:p>
      </dsp:txBody>
      <dsp:txXfrm>
        <a:off x="3080" y="2297871"/>
        <a:ext cx="2444055" cy="1466433"/>
      </dsp:txXfrm>
    </dsp:sp>
    <dsp:sp modelId="{016E17C7-9A34-4765-9A86-E6682BDB1F24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Dates for 2024 CKSDC Championships</a:t>
          </a:r>
        </a:p>
      </dsp:txBody>
      <dsp:txXfrm>
        <a:off x="2691541" y="2297871"/>
        <a:ext cx="2444055" cy="1466433"/>
      </dsp:txXfrm>
    </dsp:sp>
    <dsp:sp modelId="{1BFCF357-4E2B-4F61-B797-8074C82C9600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Dates for Board of Directors Meeting</a:t>
          </a:r>
        </a:p>
      </dsp:txBody>
      <dsp:txXfrm>
        <a:off x="5380002" y="2297871"/>
        <a:ext cx="2444055" cy="1466433"/>
      </dsp:txXfrm>
    </dsp:sp>
    <dsp:sp modelId="{7801E842-9EF9-431C-817C-AF47357D5C67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Links to: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600" kern="1200"/>
            <a:t>Photo sharing 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600" kern="1200"/>
            <a:t>Livestream in the cloud</a:t>
          </a:r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1A1A-D73D-47DC-8C09-91CD3EA287FD}">
      <dsp:nvSpPr>
        <dsp:cNvPr id="0" name=""/>
        <dsp:cNvSpPr/>
      </dsp:nvSpPr>
      <dsp:spPr>
        <a:xfrm>
          <a:off x="633573" y="108"/>
          <a:ext cx="2679727" cy="160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Cash flow update</a:t>
          </a:r>
        </a:p>
      </dsp:txBody>
      <dsp:txXfrm>
        <a:off x="633573" y="108"/>
        <a:ext cx="2679727" cy="1607836"/>
      </dsp:txXfrm>
    </dsp:sp>
    <dsp:sp modelId="{9CBB3064-91A4-4340-A27C-3373B3D9CB5C}">
      <dsp:nvSpPr>
        <dsp:cNvPr id="0" name=""/>
        <dsp:cNvSpPr/>
      </dsp:nvSpPr>
      <dsp:spPr>
        <a:xfrm>
          <a:off x="3581274" y="108"/>
          <a:ext cx="2679727" cy="160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Missing Accounts Receivables</a:t>
          </a:r>
        </a:p>
      </dsp:txBody>
      <dsp:txXfrm>
        <a:off x="3581274" y="108"/>
        <a:ext cx="2679727" cy="1607836"/>
      </dsp:txXfrm>
    </dsp:sp>
    <dsp:sp modelId="{91EF6D3E-EBA7-4F45-8D6F-D7EDCFC3805E}">
      <dsp:nvSpPr>
        <dsp:cNvPr id="0" name=""/>
        <dsp:cNvSpPr/>
      </dsp:nvSpPr>
      <dsp:spPr>
        <a:xfrm>
          <a:off x="2107424" y="1875918"/>
          <a:ext cx="2679727" cy="160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Discussion</a:t>
          </a:r>
        </a:p>
      </dsp:txBody>
      <dsp:txXfrm>
        <a:off x="2107424" y="1875918"/>
        <a:ext cx="2679727" cy="1607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99D1-A604-4201-B385-87910D0C6E4F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C03BB-CEEA-430A-870B-0C7F19892255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5E733-5294-4BD9-8D17-175F844A9048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Board of Directors meeting</a:t>
          </a:r>
        </a:p>
      </dsp:txBody>
      <dsp:txXfrm>
        <a:off x="93445" y="3018902"/>
        <a:ext cx="3206250" cy="720000"/>
      </dsp:txXfrm>
    </dsp:sp>
    <dsp:sp modelId="{145CF2FD-98E6-44A6-9776-7E7D60FEBAC9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9BA4-94E0-435A-82AF-83B023026DA6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8DF78-5E3F-4F34-A6E8-0A0B37F22B5A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July 7-10</a:t>
          </a:r>
        </a:p>
      </dsp:txBody>
      <dsp:txXfrm>
        <a:off x="3860789" y="3018902"/>
        <a:ext cx="3206250" cy="720000"/>
      </dsp:txXfrm>
    </dsp:sp>
    <dsp:sp modelId="{E5B4A672-DC6A-4132-8C07-57A05ADF63FD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2660C-4417-49BC-80B9-2F51C1794ABE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8D422-0874-4D44-B071-24C77DB1B947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July 14-17 – SIG, ARL, IHCC, HART, LCC, WCC, MTS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fie.com/company/cksdc" TargetMode="External"/><Relationship Id="rId2" Type="http://schemas.openxmlformats.org/officeDocument/2006/relationships/hyperlink" Target="https://www.dropbox.com/scl/fo/n9ohprfts88e4lzpzmxig/h?rlkey=sd5mskvrns4ehkj0q8a9ei94u&amp;d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drv.ms/p/s!AuQCXjVD2g1RhcYe-5hp85Y9PfA8rg?e=2DMo1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1drv.ms/x/s!AuQCXjVD2g1RhcYUVDrwI7O3Sy8Hzw?e=bfIFP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B839D0-BE20-0E2B-8C4C-EDC9CDBA5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361647" y="-173063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379B-F86D-19D0-4327-37DDE819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CKSDC 2023 end of season meeting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3C7A9F-ADC6-61EC-A0BD-A84281D83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549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4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Large car car park from above">
            <a:extLst>
              <a:ext uri="{FF2B5EF4-FFF2-40B4-BE49-F238E27FC236}">
                <a16:creationId xmlns:a16="http://schemas.microsoft.com/office/drawing/2014/main" id="{DA5D8D85-FF90-F46B-5010-D2033890A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6" b="927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115EB-1173-45A6-16DE-C1B38AE5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4729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Parking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76B6-49C9-1FA6-886B-5186EDD6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1544320"/>
            <a:ext cx="4458446" cy="4112677"/>
          </a:xfrm>
        </p:spPr>
        <p:txBody>
          <a:bodyPr anchor="ctr">
            <a:normAutofit lnSpcReduction="10000"/>
          </a:bodyPr>
          <a:lstStyle/>
          <a:p>
            <a:r>
              <a:rPr lang="en-US" sz="1900"/>
              <a:t>Spindletop Hall keeps parking and made $13,000 this year. </a:t>
            </a:r>
          </a:p>
          <a:p>
            <a:pPr lvl="1"/>
            <a:r>
              <a:rPr lang="en-US" sz="1900"/>
              <a:t>Good weather contributed – may never be better conditions</a:t>
            </a:r>
          </a:p>
          <a:p>
            <a:r>
              <a:rPr lang="en-US" sz="1900"/>
              <a:t>Pool rental is increasing to $5,000 next year (from $4,750)</a:t>
            </a:r>
          </a:p>
          <a:p>
            <a:r>
              <a:rPr lang="en-US" sz="1900"/>
              <a:t>Lynne negotiated a set fee of $11,500 next year that we’d have to spread across 11 teams and 1,500 athletes. Around $8 per athlete would be added to team fees</a:t>
            </a:r>
          </a:p>
          <a:p>
            <a:r>
              <a:rPr lang="en-US" sz="1900"/>
              <a:t>Discussion points</a:t>
            </a:r>
          </a:p>
          <a:p>
            <a:pPr lvl="1"/>
            <a:r>
              <a:rPr lang="en-US" sz="1500"/>
              <a:t>____________________________</a:t>
            </a:r>
          </a:p>
          <a:p>
            <a:pPr lvl="1"/>
            <a:r>
              <a:rPr lang="en-US" sz="1500"/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0778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F5B04-EAC8-CB68-4161-3E5B7BD1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Need to set dates for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BDF93F-9041-1400-15E7-E8D53EF2F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6448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10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871D3-F514-4C3A-EB1D-ABBCB3A8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Links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70F0-198B-60C6-A609-1906BE82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474184" cy="4119172"/>
          </a:xfrm>
        </p:spPr>
        <p:txBody>
          <a:bodyPr anchor="t">
            <a:normAutofit/>
          </a:bodyPr>
          <a:lstStyle/>
          <a:p>
            <a:r>
              <a:rPr lang="en-US" sz="3200">
                <a:hlinkClick r:id="rId2"/>
              </a:rPr>
              <a:t>Photos – upload all photos and videos to here </a:t>
            </a:r>
            <a:r>
              <a:rPr lang="en-US" sz="3200"/>
              <a:t>for publishing to social media</a:t>
            </a:r>
          </a:p>
          <a:p>
            <a:r>
              <a:rPr lang="en-US" sz="3200">
                <a:hlinkClick r:id="rId3"/>
              </a:rPr>
              <a:t>Livestream</a:t>
            </a:r>
            <a:r>
              <a:rPr lang="en-US" sz="3200"/>
              <a:t> – share with working parents, out of town family members and friends</a:t>
            </a:r>
          </a:p>
          <a:p>
            <a:r>
              <a:rPr lang="en-US" sz="3200">
                <a:hlinkClick r:id="rId4"/>
              </a:rPr>
              <a:t>CKSDC structure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6651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Treasurer report</a:t>
            </a:r>
          </a:p>
        </p:txBody>
      </p:sp>
      <p:pic>
        <p:nvPicPr>
          <p:cNvPr id="21" name="Picture 11" descr="White calculator">
            <a:extLst>
              <a:ext uri="{FF2B5EF4-FFF2-40B4-BE49-F238E27FC236}">
                <a16:creationId xmlns:a16="http://schemas.microsoft.com/office/drawing/2014/main" id="{D2357E95-A5CD-0AFB-A087-C81A29947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5" r="49859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24" name="Subtitle 2">
            <a:extLst>
              <a:ext uri="{FF2B5EF4-FFF2-40B4-BE49-F238E27FC236}">
                <a16:creationId xmlns:a16="http://schemas.microsoft.com/office/drawing/2014/main" id="{586B4186-30E6-FD88-BAFB-79A0A71C8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091401"/>
              </p:ext>
            </p:extLst>
          </p:nvPr>
        </p:nvGraphicFramePr>
        <p:xfrm>
          <a:off x="4654296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30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07DF1-F806-A368-F71D-70DD2C3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Budget update</a:t>
            </a:r>
          </a:p>
        </p:txBody>
      </p:sp>
      <p:grpSp>
        <p:nvGrpSpPr>
          <p:cNvPr id="44" name="Group 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07574-D061-43BE-B5D4-6F8BD05F87F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~$4,000 over budget, but we came into the year with ~$11,000 surplus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Spent ~$45,000, generated ~$41,000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Over budget on: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Labor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More clerk of course and livestream workers needed than expected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Social media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Senior scholarships – 31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Tent revenue / team reimbursements (under equipment)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Pool rental – added restroom attendant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Under budget on: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Awards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Full details can be accessed here - </a:t>
            </a:r>
            <a:r>
              <a:rPr lang="en-US" sz="1700">
                <a:hlinkClick r:id="rId2"/>
              </a:rPr>
              <a:t>2023 Budget.xlsx</a:t>
            </a:r>
            <a:endParaRPr lang="en-US" sz="1700"/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A1223-8DA6-5A8E-B70A-6A66A1907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2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07DF1-F806-A368-F71D-70DD2C3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Cash Flow Update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7D3BFA-3797-3736-8F73-9B131F75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63622"/>
            <a:ext cx="3427001" cy="3908586"/>
          </a:xfrm>
        </p:spPr>
        <p:txBody>
          <a:bodyPr>
            <a:normAutofit fontScale="70000" lnSpcReduction="20000"/>
          </a:bodyPr>
          <a:lstStyle/>
          <a:p>
            <a:r>
              <a:rPr lang="en-US" sz="2600"/>
              <a:t>Revenue</a:t>
            </a:r>
          </a:p>
          <a:p>
            <a:pPr lvl="1"/>
            <a:r>
              <a:rPr lang="en-US" sz="2600">
                <a:ea typeface="Calibri"/>
                <a:cs typeface="Calibri"/>
              </a:rPr>
              <a:t>Missing Accounts Receivable</a:t>
            </a:r>
          </a:p>
          <a:p>
            <a:pPr lvl="2"/>
            <a:r>
              <a:rPr lang="en-US" sz="2600">
                <a:ea typeface="Calibri"/>
                <a:cs typeface="Calibri"/>
              </a:rPr>
              <a:t>Athlete fees / tent rental:</a:t>
            </a:r>
          </a:p>
          <a:p>
            <a:pPr lvl="3"/>
            <a:r>
              <a:rPr lang="en-US" sz="2600">
                <a:ea typeface="Calibri"/>
                <a:cs typeface="Calibri"/>
              </a:rPr>
              <a:t>Arlington - $1,836</a:t>
            </a:r>
          </a:p>
          <a:p>
            <a:pPr lvl="2"/>
            <a:r>
              <a:rPr lang="en-US" sz="2600">
                <a:ea typeface="Calibri"/>
                <a:cs typeface="Calibri"/>
              </a:rPr>
              <a:t>Ads / sponsors:</a:t>
            </a:r>
          </a:p>
          <a:p>
            <a:pPr lvl="3"/>
            <a:r>
              <a:rPr lang="en-US" sz="2600" err="1">
                <a:ea typeface="Calibri"/>
                <a:cs typeface="Calibri"/>
              </a:rPr>
              <a:t>Swimville</a:t>
            </a:r>
            <a:r>
              <a:rPr lang="en-US" sz="2600">
                <a:ea typeface="Calibri"/>
                <a:cs typeface="Calibri"/>
              </a:rPr>
              <a:t> - $789</a:t>
            </a:r>
          </a:p>
          <a:p>
            <a:pPr lvl="3"/>
            <a:r>
              <a:rPr lang="en-US" sz="2600" err="1">
                <a:ea typeface="Calibri"/>
                <a:cs typeface="Calibri"/>
              </a:rPr>
              <a:t>Sporfie</a:t>
            </a:r>
            <a:r>
              <a:rPr lang="en-US" sz="2600">
                <a:ea typeface="Calibri"/>
                <a:cs typeface="Calibri"/>
              </a:rPr>
              <a:t> - $211</a:t>
            </a:r>
          </a:p>
          <a:p>
            <a:pPr lvl="3"/>
            <a:r>
              <a:rPr lang="en-US" sz="2600">
                <a:ea typeface="Calibri"/>
                <a:cs typeface="Calibri"/>
              </a:rPr>
              <a:t>T-shirts - ??</a:t>
            </a:r>
          </a:p>
          <a:p>
            <a:pPr lvl="3"/>
            <a:r>
              <a:rPr lang="en-US" sz="2600">
                <a:ea typeface="Calibri"/>
                <a:cs typeface="Calibri"/>
              </a:rPr>
              <a:t>Mt. Sterling - $400</a:t>
            </a:r>
          </a:p>
          <a:p>
            <a:r>
              <a:rPr lang="en-US" sz="2700">
                <a:ea typeface="Calibri"/>
                <a:cs typeface="Calibri"/>
              </a:rPr>
              <a:t>Should have a ~$7,000 surplus going into 2024</a:t>
            </a:r>
          </a:p>
          <a:p>
            <a:pPr marL="0" indent="0">
              <a:buNone/>
            </a:pPr>
            <a:endParaRPr lang="en-US" sz="1700"/>
          </a:p>
          <a:p>
            <a:pPr marL="457200" lvl="1" indent="0">
              <a:buNone/>
            </a:pPr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DD320-5BE9-F9FB-3FBF-9BE011F0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517389"/>
            <a:ext cx="6155141" cy="384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07574-D061-43BE-B5D4-6F8BD05F87FE}"/>
              </a:ext>
            </a:extLst>
          </p:cNvPr>
          <p:cNvSpPr txBox="1"/>
          <p:nvPr/>
        </p:nvSpPr>
        <p:spPr>
          <a:xfrm>
            <a:off x="761840" y="1920240"/>
            <a:ext cx="4544762" cy="4233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4466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7C1D1D58-B03F-8290-DD88-C3B066EE0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526" b="102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C1ABC-957F-7B42-6527-6F7DFFA3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A10D-BFD5-985C-24D2-7DEE1C90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27 respondents</a:t>
            </a:r>
          </a:p>
          <a:p>
            <a:r>
              <a:rPr lang="en-US">
                <a:solidFill>
                  <a:srgbClr val="FFFFFF"/>
                </a:solidFill>
              </a:rPr>
              <a:t>Overall positive ratings </a:t>
            </a:r>
          </a:p>
          <a:p>
            <a:r>
              <a:rPr lang="en-US">
                <a:solidFill>
                  <a:srgbClr val="FFFFFF"/>
                </a:solidFill>
              </a:rPr>
              <a:t>Lots of specific comments </a:t>
            </a:r>
          </a:p>
        </p:txBody>
      </p:sp>
    </p:spTree>
    <p:extLst>
      <p:ext uri="{BB962C8B-B14F-4D97-AF65-F5344CB8AC3E}">
        <p14:creationId xmlns:p14="http://schemas.microsoft.com/office/powerpoint/2010/main" val="234691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7435-3A14-5B48-DA9E-B8CAE54E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What went well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E39-7C97-4BF0-9CFC-203E0B6F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59280"/>
            <a:ext cx="4085665" cy="4283103"/>
          </a:xfrm>
        </p:spPr>
        <p:txBody>
          <a:bodyPr>
            <a:normAutofit fontScale="92500" lnSpcReduction="10000"/>
          </a:bodyPr>
          <a:lstStyle/>
          <a:p>
            <a:r>
              <a:rPr lang="en-US" sz="1900"/>
              <a:t>Hiring Morgan </a:t>
            </a:r>
            <a:r>
              <a:rPr lang="en-US" sz="1900" err="1"/>
              <a:t>Neuer</a:t>
            </a:r>
            <a:r>
              <a:rPr lang="en-US" sz="1900"/>
              <a:t> from Signature Club to handle social media</a:t>
            </a:r>
          </a:p>
          <a:p>
            <a:pPr lvl="1"/>
            <a:r>
              <a:rPr lang="en-US" sz="1900"/>
              <a:t>Instagram account is barely two weeks old and touched over 3,500 accounts in the last week</a:t>
            </a:r>
          </a:p>
          <a:p>
            <a:r>
              <a:rPr lang="en-US" sz="1900"/>
              <a:t>Livestream</a:t>
            </a:r>
          </a:p>
          <a:p>
            <a:pPr lvl="1"/>
            <a:r>
              <a:rPr lang="en-US" sz="1900"/>
              <a:t>Had over 800 viewers</a:t>
            </a:r>
          </a:p>
          <a:p>
            <a:r>
              <a:rPr lang="en-US" sz="1900"/>
              <a:t>These should help ad and sponsorship sales next year, knowing what a broad reach that our conference has</a:t>
            </a:r>
          </a:p>
          <a:p>
            <a:r>
              <a:rPr lang="en-US" sz="1900"/>
              <a:t>Thanks to USA observed status, at least 4 swimmers made state cuts at the meet</a:t>
            </a:r>
          </a:p>
          <a:p>
            <a:r>
              <a:rPr lang="en-US" sz="1900"/>
              <a:t>Clerk of Course organization and hiring workers</a:t>
            </a:r>
          </a:p>
        </p:txBody>
      </p:sp>
      <p:pic>
        <p:nvPicPr>
          <p:cNvPr id="16" name="Picture 15" descr="Swimming goggles on the side of a lap pool">
            <a:extLst>
              <a:ext uri="{FF2B5EF4-FFF2-40B4-BE49-F238E27FC236}">
                <a16:creationId xmlns:a16="http://schemas.microsoft.com/office/drawing/2014/main" id="{88A9E688-17BC-11FD-707B-2018DF182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3" r="26452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0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7435-3A14-5B48-DA9E-B8CAE54E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What needs improving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E39-7C97-4BF0-9CFC-203E0B6F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838201"/>
            <a:ext cx="5860973" cy="539295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/>
              <a:t>Clerk of Course – day 1 kids got caught up in the new cattle chute – need to let them flow through better</a:t>
            </a:r>
          </a:p>
          <a:p>
            <a:pPr lvl="1"/>
            <a:r>
              <a:rPr lang="en-US" sz="1800"/>
              <a:t>Was addressed quickly after getting coach feedback</a:t>
            </a:r>
          </a:p>
          <a:p>
            <a:r>
              <a:rPr lang="en-US" sz="2200"/>
              <a:t>Forgot to cover tent stakes to prevent accidents (Russ/Goff Tents)</a:t>
            </a:r>
          </a:p>
          <a:p>
            <a:r>
              <a:rPr lang="en-US" sz="2200"/>
              <a:t>Need bigger tents in clerk of course to provide more shade to swimmers and fit more chairs under the tent (Greg/Russ/Goff Tents)</a:t>
            </a:r>
          </a:p>
          <a:p>
            <a:r>
              <a:rPr lang="en-US" sz="2200"/>
              <a:t>Address parking backup on Monday / explore new parking fee structure</a:t>
            </a:r>
          </a:p>
          <a:p>
            <a:r>
              <a:rPr lang="en-US" sz="2200"/>
              <a:t>Reminders to audience about hot mics on the livestream</a:t>
            </a:r>
          </a:p>
          <a:p>
            <a:r>
              <a:rPr lang="en-US" sz="2200"/>
              <a:t>Regular season scheduling, especially with duplicate opponents on tri-meets</a:t>
            </a:r>
          </a:p>
          <a:p>
            <a:pPr lvl="1"/>
            <a:r>
              <a:rPr lang="en-US" sz="1800"/>
              <a:t>Do we have to stick with A and B division scheduling?</a:t>
            </a:r>
          </a:p>
          <a:p>
            <a:r>
              <a:rPr lang="en-US" sz="2200"/>
              <a:t>General succession planning – we need to be looking out for future leaders in the organization with young swimmers and divers</a:t>
            </a:r>
          </a:p>
        </p:txBody>
      </p:sp>
    </p:spTree>
    <p:extLst>
      <p:ext uri="{BB962C8B-B14F-4D97-AF65-F5344CB8AC3E}">
        <p14:creationId xmlns:p14="http://schemas.microsoft.com/office/powerpoint/2010/main" val="22648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7435-3A14-5B48-DA9E-B8CAE54E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What needs improving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E39-7C97-4BF0-9CFC-203E0B6F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838201"/>
            <a:ext cx="5860973" cy="539295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200"/>
              <a:t>Need fundraising lead</a:t>
            </a:r>
          </a:p>
          <a:p>
            <a:r>
              <a:rPr lang="en-US" sz="2200"/>
              <a:t>Not a big enough deal made about conference records broken</a:t>
            </a:r>
          </a:p>
          <a:p>
            <a:r>
              <a:rPr lang="en-US" sz="2200"/>
              <a:t>Sequencing of awards and races – some were happening at the same time on Wednesday</a:t>
            </a:r>
          </a:p>
          <a:p>
            <a:r>
              <a:rPr lang="en-US" sz="2200"/>
              <a:t>Mixed feedback on restrooms / value of extra attendant</a:t>
            </a:r>
          </a:p>
          <a:p>
            <a:r>
              <a:rPr lang="en-US" sz="2200"/>
              <a:t>Tri-meet repeat opponents, scheduling….</a:t>
            </a:r>
          </a:p>
          <a:p>
            <a:r>
              <a:rPr lang="en-US" sz="2200"/>
              <a:t>Who would be a good 12</a:t>
            </a:r>
            <a:r>
              <a:rPr lang="en-US" sz="2200" baseline="30000"/>
              <a:t>th</a:t>
            </a:r>
            <a:r>
              <a:rPr lang="en-US" sz="2200"/>
              <a:t> team?</a:t>
            </a:r>
          </a:p>
          <a:p>
            <a:r>
              <a:rPr lang="en-US" sz="2200"/>
              <a:t>Consistent sound system on both dive boards</a:t>
            </a:r>
          </a:p>
          <a:p>
            <a:r>
              <a:rPr lang="en-US" sz="2200"/>
              <a:t>Add a photo release to hold harmless agreement / requirements of each team / swimmer during registration</a:t>
            </a:r>
          </a:p>
          <a:p>
            <a:r>
              <a:rPr lang="en-US" sz="2200"/>
              <a:t>Formally eliminate finish line judges when semi-automated timing systems are used; establish a coach dispute / challenge process</a:t>
            </a:r>
          </a:p>
          <a:p>
            <a:r>
              <a:rPr lang="en-US" sz="2200"/>
              <a:t>Update Meet Mobile more frequently during championships</a:t>
            </a:r>
          </a:p>
        </p:txBody>
      </p:sp>
    </p:spTree>
    <p:extLst>
      <p:ext uri="{BB962C8B-B14F-4D97-AF65-F5344CB8AC3E}">
        <p14:creationId xmlns:p14="http://schemas.microsoft.com/office/powerpoint/2010/main" val="181113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7435-3A14-5B48-DA9E-B8CAE54E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 fontScale="90000"/>
          </a:bodyPr>
          <a:lstStyle/>
          <a:p>
            <a:pPr algn="r"/>
            <a:r>
              <a:rPr lang="en-US" sz="5100"/>
              <a:t>Other crazy ideas (some were brought up in previous years)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E39-7C97-4BF0-9CFC-203E0B6F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838201"/>
            <a:ext cx="5860973" cy="5392956"/>
          </a:xfrm>
        </p:spPr>
        <p:txBody>
          <a:bodyPr anchor="ctr">
            <a:normAutofit/>
          </a:bodyPr>
          <a:lstStyle/>
          <a:p>
            <a:r>
              <a:rPr lang="en-US" sz="2200"/>
              <a:t>League-wide </a:t>
            </a:r>
            <a:r>
              <a:rPr lang="en-US" sz="2200" err="1"/>
              <a:t>Swimtopia</a:t>
            </a:r>
            <a:r>
              <a:rPr lang="en-US" sz="2200"/>
              <a:t> license for volunteer and other admin management - $3 per swimmer</a:t>
            </a:r>
          </a:p>
          <a:p>
            <a:r>
              <a:rPr lang="en-US" sz="2200"/>
              <a:t>Add 100 IM</a:t>
            </a:r>
          </a:p>
          <a:p>
            <a:r>
              <a:rPr lang="en-US" sz="2200"/>
              <a:t>Consider investing in:</a:t>
            </a:r>
          </a:p>
          <a:p>
            <a:pPr lvl="1"/>
            <a:r>
              <a:rPr lang="en-US" sz="1800"/>
              <a:t>Scoreboard</a:t>
            </a:r>
          </a:p>
          <a:p>
            <a:pPr lvl="1"/>
            <a:r>
              <a:rPr lang="en-US" sz="1800"/>
              <a:t>Dive scoring equipment</a:t>
            </a:r>
          </a:p>
          <a:p>
            <a:r>
              <a:rPr lang="en-US" sz="2200"/>
              <a:t>On demand press shirts</a:t>
            </a:r>
          </a:p>
          <a:p>
            <a:r>
              <a:rPr lang="en-US" sz="2200"/>
              <a:t>Fundraising intern</a:t>
            </a:r>
          </a:p>
        </p:txBody>
      </p:sp>
    </p:spTree>
    <p:extLst>
      <p:ext uri="{BB962C8B-B14F-4D97-AF65-F5344CB8AC3E}">
        <p14:creationId xmlns:p14="http://schemas.microsoft.com/office/powerpoint/2010/main" val="385198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CKSDC 2023 end of season meeting agenda</vt:lpstr>
      <vt:lpstr>Treasurer report</vt:lpstr>
      <vt:lpstr>Budget update</vt:lpstr>
      <vt:lpstr>Cash Flow Update</vt:lpstr>
      <vt:lpstr>Survey</vt:lpstr>
      <vt:lpstr>What went well</vt:lpstr>
      <vt:lpstr>What needs improving</vt:lpstr>
      <vt:lpstr>What needs improving</vt:lpstr>
      <vt:lpstr>Other crazy ideas (some were brought up in previous years)</vt:lpstr>
      <vt:lpstr>Parking</vt:lpstr>
      <vt:lpstr>Need to set dates for 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House</dc:creator>
  <cp:revision>1</cp:revision>
  <cp:lastPrinted>2022-07-20T20:55:13Z</cp:lastPrinted>
  <dcterms:created xsi:type="dcterms:W3CDTF">2022-06-22T14:25:13Z</dcterms:created>
  <dcterms:modified xsi:type="dcterms:W3CDTF">2023-07-18T23:12:15Z</dcterms:modified>
</cp:coreProperties>
</file>