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7B97EA-0FC7-4739-B006-99247CBD9D0C}" v="44" dt="2023-07-07T18:21:18.6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eg House" userId="510dda43355e02e4" providerId="LiveId" clId="{2E7B97EA-0FC7-4739-B006-99247CBD9D0C}"/>
    <pc:docChg chg="undo custSel addSld delSld modSld sldOrd">
      <pc:chgData name="Greg House" userId="510dda43355e02e4" providerId="LiveId" clId="{2E7B97EA-0FC7-4739-B006-99247CBD9D0C}" dt="2023-07-07T18:21:01.765" v="1044" actId="20577"/>
      <pc:docMkLst>
        <pc:docMk/>
      </pc:docMkLst>
      <pc:sldChg chg="addSp delSp modSp mod">
        <pc:chgData name="Greg House" userId="510dda43355e02e4" providerId="LiveId" clId="{2E7B97EA-0FC7-4739-B006-99247CBD9D0C}" dt="2023-07-06T16:15:44.667" v="967" actId="20577"/>
        <pc:sldMkLst>
          <pc:docMk/>
          <pc:sldMk cId="109857222" sldId="256"/>
        </pc:sldMkLst>
        <pc:spChg chg="mod">
          <ac:chgData name="Greg House" userId="510dda43355e02e4" providerId="LiveId" clId="{2E7B97EA-0FC7-4739-B006-99247CBD9D0C}" dt="2023-07-06T14:25:01.770" v="11" actId="20577"/>
          <ac:spMkLst>
            <pc:docMk/>
            <pc:sldMk cId="109857222" sldId="256"/>
            <ac:spMk id="2" creationId="{00000000-0000-0000-0000-000000000000}"/>
          </ac:spMkLst>
        </pc:spChg>
        <pc:spChg chg="del mod">
          <ac:chgData name="Greg House" userId="510dda43355e02e4" providerId="LiveId" clId="{2E7B97EA-0FC7-4739-B006-99247CBD9D0C}" dt="2023-07-06T16:15:10.057" v="932" actId="26606"/>
          <ac:spMkLst>
            <pc:docMk/>
            <pc:sldMk cId="109857222" sldId="256"/>
            <ac:spMk id="3" creationId="{00000000-0000-0000-0000-000000000000}"/>
          </ac:spMkLst>
        </pc:spChg>
        <pc:graphicFrameChg chg="add mod">
          <ac:chgData name="Greg House" userId="510dda43355e02e4" providerId="LiveId" clId="{2E7B97EA-0FC7-4739-B006-99247CBD9D0C}" dt="2023-07-06T16:15:44.667" v="967" actId="20577"/>
          <ac:graphicFrameMkLst>
            <pc:docMk/>
            <pc:sldMk cId="109857222" sldId="256"/>
            <ac:graphicFrameMk id="24" creationId="{586B4186-30E6-FD88-BAFB-79A0A71C805F}"/>
          </ac:graphicFrameMkLst>
        </pc:graphicFrameChg>
      </pc:sldChg>
      <pc:sldChg chg="del">
        <pc:chgData name="Greg House" userId="510dda43355e02e4" providerId="LiveId" clId="{2E7B97EA-0FC7-4739-B006-99247CBD9D0C}" dt="2023-07-06T15:26:09.120" v="502" actId="47"/>
        <pc:sldMkLst>
          <pc:docMk/>
          <pc:sldMk cId="3767287621" sldId="258"/>
        </pc:sldMkLst>
      </pc:sldChg>
      <pc:sldChg chg="addSp delSp modSp mod ord">
        <pc:chgData name="Greg House" userId="510dda43355e02e4" providerId="LiveId" clId="{2E7B97EA-0FC7-4739-B006-99247CBD9D0C}" dt="2023-07-06T15:25:05.372" v="440" actId="27614"/>
        <pc:sldMkLst>
          <pc:docMk/>
          <pc:sldMk cId="108081248" sldId="259"/>
        </pc:sldMkLst>
        <pc:spChg chg="mod">
          <ac:chgData name="Greg House" userId="510dda43355e02e4" providerId="LiveId" clId="{2E7B97EA-0FC7-4739-B006-99247CBD9D0C}" dt="2023-07-06T15:25:02.808" v="439" actId="26606"/>
          <ac:spMkLst>
            <pc:docMk/>
            <pc:sldMk cId="108081248" sldId="259"/>
            <ac:spMk id="2" creationId="{1DB07DF1-F806-A368-F71D-70DD2C3030E7}"/>
          </ac:spMkLst>
        </pc:spChg>
        <pc:spChg chg="add del mod">
          <ac:chgData name="Greg House" userId="510dda43355e02e4" providerId="LiveId" clId="{2E7B97EA-0FC7-4739-B006-99247CBD9D0C}" dt="2023-07-06T14:29:28.520" v="419" actId="478"/>
          <ac:spMkLst>
            <pc:docMk/>
            <pc:sldMk cId="108081248" sldId="259"/>
            <ac:spMk id="4" creationId="{75C67FE9-3D6F-740A-1CBD-6A4A17FD610E}"/>
          </ac:spMkLst>
        </pc:spChg>
        <pc:spChg chg="del">
          <ac:chgData name="Greg House" userId="510dda43355e02e4" providerId="LiveId" clId="{2E7B97EA-0FC7-4739-B006-99247CBD9D0C}" dt="2023-07-06T15:25:02.808" v="439" actId="26606"/>
          <ac:spMkLst>
            <pc:docMk/>
            <pc:sldMk cId="108081248" sldId="259"/>
            <ac:spMk id="24" creationId="{D4771268-CB57-404A-9271-370EB28F6090}"/>
          </ac:spMkLst>
        </pc:spChg>
        <pc:spChg chg="add">
          <ac:chgData name="Greg House" userId="510dda43355e02e4" providerId="LiveId" clId="{2E7B97EA-0FC7-4739-B006-99247CBD9D0C}" dt="2023-07-06T15:25:02.808" v="439" actId="26606"/>
          <ac:spMkLst>
            <pc:docMk/>
            <pc:sldMk cId="108081248" sldId="259"/>
            <ac:spMk id="29" creationId="{D12DDE76-C203-4047-9998-63900085B5E8}"/>
          </ac:spMkLst>
        </pc:spChg>
        <pc:picChg chg="del">
          <ac:chgData name="Greg House" userId="510dda43355e02e4" providerId="LiveId" clId="{2E7B97EA-0FC7-4739-B006-99247CBD9D0C}" dt="2023-07-06T14:29:25.528" v="418" actId="478"/>
          <ac:picMkLst>
            <pc:docMk/>
            <pc:sldMk cId="108081248" sldId="259"/>
            <ac:picMk id="5" creationId="{54B50AA6-AEE9-D8BB-7B14-99489E9E4A74}"/>
          </ac:picMkLst>
        </pc:picChg>
        <pc:picChg chg="add mod">
          <ac:chgData name="Greg House" userId="510dda43355e02e4" providerId="LiveId" clId="{2E7B97EA-0FC7-4739-B006-99247CBD9D0C}" dt="2023-07-06T15:25:05.372" v="440" actId="27614"/>
          <ac:picMkLst>
            <pc:docMk/>
            <pc:sldMk cId="108081248" sldId="259"/>
            <ac:picMk id="6" creationId="{876FE57C-4AD1-519D-8746-E55DD44A44ED}"/>
          </ac:picMkLst>
        </pc:picChg>
      </pc:sldChg>
      <pc:sldChg chg="addSp delSp modSp mod">
        <pc:chgData name="Greg House" userId="510dda43355e02e4" providerId="LiveId" clId="{2E7B97EA-0FC7-4739-B006-99247CBD9D0C}" dt="2023-07-06T21:18:27.058" v="1033" actId="6549"/>
        <pc:sldMkLst>
          <pc:docMk/>
          <pc:sldMk cId="3516613871" sldId="260"/>
        </pc:sldMkLst>
        <pc:spChg chg="mod">
          <ac:chgData name="Greg House" userId="510dda43355e02e4" providerId="LiveId" clId="{2E7B97EA-0FC7-4739-B006-99247CBD9D0C}" dt="2023-07-06T15:25:58.554" v="501" actId="20577"/>
          <ac:spMkLst>
            <pc:docMk/>
            <pc:sldMk cId="3516613871" sldId="260"/>
            <ac:spMk id="2" creationId="{A76374FA-817E-3B4E-91DC-94E6B45B23F7}"/>
          </ac:spMkLst>
        </pc:spChg>
        <pc:spChg chg="del">
          <ac:chgData name="Greg House" userId="510dda43355e02e4" providerId="LiveId" clId="{2E7B97EA-0FC7-4739-B006-99247CBD9D0C}" dt="2023-07-06T14:26:33.772" v="272" actId="478"/>
          <ac:spMkLst>
            <pc:docMk/>
            <pc:sldMk cId="3516613871" sldId="260"/>
            <ac:spMk id="5" creationId="{9C44A338-9C0B-7D70-C0E9-3DB1F78284EC}"/>
          </ac:spMkLst>
        </pc:spChg>
        <pc:spChg chg="add del mod">
          <ac:chgData name="Greg House" userId="510dda43355e02e4" providerId="LiveId" clId="{2E7B97EA-0FC7-4739-B006-99247CBD9D0C}" dt="2023-07-06T14:26:54.389" v="275" actId="26606"/>
          <ac:spMkLst>
            <pc:docMk/>
            <pc:sldMk cId="3516613871" sldId="260"/>
            <ac:spMk id="14" creationId="{AEC6CC81-6426-571B-D53F-1FC054F6905C}"/>
          </ac:spMkLst>
        </pc:spChg>
        <pc:spChg chg="add del">
          <ac:chgData name="Greg House" userId="510dda43355e02e4" providerId="LiveId" clId="{2E7B97EA-0FC7-4739-B006-99247CBD9D0C}" dt="2023-07-06T14:26:54.389" v="275" actId="26606"/>
          <ac:spMkLst>
            <pc:docMk/>
            <pc:sldMk cId="3516613871" sldId="260"/>
            <ac:spMk id="19" creationId="{2B97F24A-32CE-4C1C-A50D-3016B394DCFB}"/>
          </ac:spMkLst>
        </pc:spChg>
        <pc:spChg chg="add del">
          <ac:chgData name="Greg House" userId="510dda43355e02e4" providerId="LiveId" clId="{2E7B97EA-0FC7-4739-B006-99247CBD9D0C}" dt="2023-07-06T14:26:54.389" v="275" actId="26606"/>
          <ac:spMkLst>
            <pc:docMk/>
            <pc:sldMk cId="3516613871" sldId="260"/>
            <ac:spMk id="21" creationId="{CD8B4F24-440B-49E9-B85D-733523DC064B}"/>
          </ac:spMkLst>
        </pc:spChg>
        <pc:spChg chg="add del">
          <ac:chgData name="Greg House" userId="510dda43355e02e4" providerId="LiveId" clId="{2E7B97EA-0FC7-4739-B006-99247CBD9D0C}" dt="2023-07-06T14:26:54.374" v="274" actId="26606"/>
          <ac:spMkLst>
            <pc:docMk/>
            <pc:sldMk cId="3516613871" sldId="260"/>
            <ac:spMk id="27" creationId="{A1F6BF70-C7D1-4AF9-8DB4-BEEB8A9C3529}"/>
          </ac:spMkLst>
        </pc:spChg>
        <pc:spChg chg="add del">
          <ac:chgData name="Greg House" userId="510dda43355e02e4" providerId="LiveId" clId="{2E7B97EA-0FC7-4739-B006-99247CBD9D0C}" dt="2023-07-06T14:26:54.374" v="274" actId="26606"/>
          <ac:spMkLst>
            <pc:docMk/>
            <pc:sldMk cId="3516613871" sldId="260"/>
            <ac:spMk id="33" creationId="{2C1BBA94-3F40-40AA-8BB9-E69E25E537C1}"/>
          </ac:spMkLst>
        </pc:spChg>
        <pc:spChg chg="add">
          <ac:chgData name="Greg House" userId="510dda43355e02e4" providerId="LiveId" clId="{2E7B97EA-0FC7-4739-B006-99247CBD9D0C}" dt="2023-07-06T14:26:54.389" v="275" actId="26606"/>
          <ac:spMkLst>
            <pc:docMk/>
            <pc:sldMk cId="3516613871" sldId="260"/>
            <ac:spMk id="35" creationId="{F13C74B1-5B17-4795-BED0-7140497B445A}"/>
          </ac:spMkLst>
        </pc:spChg>
        <pc:spChg chg="add">
          <ac:chgData name="Greg House" userId="510dda43355e02e4" providerId="LiveId" clId="{2E7B97EA-0FC7-4739-B006-99247CBD9D0C}" dt="2023-07-06T14:26:54.389" v="275" actId="26606"/>
          <ac:spMkLst>
            <pc:docMk/>
            <pc:sldMk cId="3516613871" sldId="260"/>
            <ac:spMk id="36" creationId="{D4974D33-8DC5-464E-8C6D-BE58F0669C17}"/>
          </ac:spMkLst>
        </pc:spChg>
        <pc:spChg chg="add mod">
          <ac:chgData name="Greg House" userId="510dda43355e02e4" providerId="LiveId" clId="{2E7B97EA-0FC7-4739-B006-99247CBD9D0C}" dt="2023-07-06T21:18:27.058" v="1033" actId="6549"/>
          <ac:spMkLst>
            <pc:docMk/>
            <pc:sldMk cId="3516613871" sldId="260"/>
            <ac:spMk id="37" creationId="{AEC6CC81-6426-571B-D53F-1FC054F6905C}"/>
          </ac:spMkLst>
        </pc:spChg>
        <pc:grpChg chg="add del">
          <ac:chgData name="Greg House" userId="510dda43355e02e4" providerId="LiveId" clId="{2E7B97EA-0FC7-4739-B006-99247CBD9D0C}" dt="2023-07-06T14:26:54.374" v="274" actId="26606"/>
          <ac:grpSpMkLst>
            <pc:docMk/>
            <pc:sldMk cId="3516613871" sldId="260"/>
            <ac:grpSpMk id="29" creationId="{0C66A8B6-1F6E-4FCC-93B9-B9986B6FD111}"/>
          </ac:grpSpMkLst>
        </pc:grpChg>
        <pc:graphicFrameChg chg="del">
          <ac:chgData name="Greg House" userId="510dda43355e02e4" providerId="LiveId" clId="{2E7B97EA-0FC7-4739-B006-99247CBD9D0C}" dt="2023-07-06T14:26:29.606" v="271" actId="478"/>
          <ac:graphicFrameMkLst>
            <pc:docMk/>
            <pc:sldMk cId="3516613871" sldId="260"/>
            <ac:graphicFrameMk id="4" creationId="{8A2B31F5-8166-0B0B-D02B-212FC1BC1ED4}"/>
          </ac:graphicFrameMkLst>
        </pc:graphicFrameChg>
        <pc:graphicFrameChg chg="add del">
          <ac:chgData name="Greg House" userId="510dda43355e02e4" providerId="LiveId" clId="{2E7B97EA-0FC7-4739-B006-99247CBD9D0C}" dt="2023-07-06T14:26:54.374" v="274" actId="26606"/>
          <ac:graphicFrameMkLst>
            <pc:docMk/>
            <pc:sldMk cId="3516613871" sldId="260"/>
            <ac:graphicFrameMk id="23" creationId="{9303EDFB-9651-0288-4E27-76F8D9828F9A}"/>
          </ac:graphicFrameMkLst>
        </pc:graphicFrameChg>
        <pc:picChg chg="add">
          <ac:chgData name="Greg House" userId="510dda43355e02e4" providerId="LiveId" clId="{2E7B97EA-0FC7-4739-B006-99247CBD9D0C}" dt="2023-07-06T14:26:54.389" v="275" actId="26606"/>
          <ac:picMkLst>
            <pc:docMk/>
            <pc:sldMk cId="3516613871" sldId="260"/>
            <ac:picMk id="38" creationId="{671599E9-2AD2-5034-C6D4-0564F269EE74}"/>
          </ac:picMkLst>
        </pc:picChg>
      </pc:sldChg>
      <pc:sldChg chg="del">
        <pc:chgData name="Greg House" userId="510dda43355e02e4" providerId="LiveId" clId="{2E7B97EA-0FC7-4739-B006-99247CBD9D0C}" dt="2023-07-06T14:27:46.170" v="276" actId="47"/>
        <pc:sldMkLst>
          <pc:docMk/>
          <pc:sldMk cId="1518998452" sldId="261"/>
        </pc:sldMkLst>
      </pc:sldChg>
      <pc:sldChg chg="addSp delSp modSp new mod setBg">
        <pc:chgData name="Greg House" userId="510dda43355e02e4" providerId="LiveId" clId="{2E7B97EA-0FC7-4739-B006-99247CBD9D0C}" dt="2023-07-06T17:54:05.450" v="1025" actId="1076"/>
        <pc:sldMkLst>
          <pc:docMk/>
          <pc:sldMk cId="2517097722" sldId="261"/>
        </pc:sldMkLst>
        <pc:spChg chg="mod ord">
          <ac:chgData name="Greg House" userId="510dda43355e02e4" providerId="LiveId" clId="{2E7B97EA-0FC7-4739-B006-99247CBD9D0C}" dt="2023-07-06T17:53:59.975" v="1023" actId="26606"/>
          <ac:spMkLst>
            <pc:docMk/>
            <pc:sldMk cId="2517097722" sldId="261"/>
            <ac:spMk id="2" creationId="{4F57F5A3-09E2-9838-5255-06ECE08C7D3C}"/>
          </ac:spMkLst>
        </pc:spChg>
        <pc:spChg chg="del">
          <ac:chgData name="Greg House" userId="510dda43355e02e4" providerId="LiveId" clId="{2E7B97EA-0FC7-4739-B006-99247CBD9D0C}" dt="2023-07-06T16:03:04.633" v="536" actId="478"/>
          <ac:spMkLst>
            <pc:docMk/>
            <pc:sldMk cId="2517097722" sldId="261"/>
            <ac:spMk id="3" creationId="{939F217B-46E9-BE18-F24F-1FC71756370E}"/>
          </ac:spMkLst>
        </pc:spChg>
        <pc:spChg chg="add del">
          <ac:chgData name="Greg House" userId="510dda43355e02e4" providerId="LiveId" clId="{2E7B97EA-0FC7-4739-B006-99247CBD9D0C}" dt="2023-07-06T16:03:08.924" v="539" actId="22"/>
          <ac:spMkLst>
            <pc:docMk/>
            <pc:sldMk cId="2517097722" sldId="261"/>
            <ac:spMk id="5" creationId="{AB37C148-C477-D212-32BB-627A05DF7F71}"/>
          </ac:spMkLst>
        </pc:spChg>
        <pc:spChg chg="add del">
          <ac:chgData name="Greg House" userId="510dda43355e02e4" providerId="LiveId" clId="{2E7B97EA-0FC7-4739-B006-99247CBD9D0C}" dt="2023-07-06T16:03:17.246" v="543" actId="26606"/>
          <ac:spMkLst>
            <pc:docMk/>
            <pc:sldMk cId="2517097722" sldId="261"/>
            <ac:spMk id="11" creationId="{D4771268-CB57-404A-9271-370EB28F6090}"/>
          </ac:spMkLst>
        </pc:spChg>
        <pc:spChg chg="add del">
          <ac:chgData name="Greg House" userId="510dda43355e02e4" providerId="LiveId" clId="{2E7B97EA-0FC7-4739-B006-99247CBD9D0C}" dt="2023-07-06T16:04:57.679" v="546" actId="26606"/>
          <ac:spMkLst>
            <pc:docMk/>
            <pc:sldMk cId="2517097722" sldId="261"/>
            <ac:spMk id="17" creationId="{47942995-B07F-4636-9A06-C6A104B260A8}"/>
          </ac:spMkLst>
        </pc:spChg>
        <pc:spChg chg="add del">
          <ac:chgData name="Greg House" userId="510dda43355e02e4" providerId="LiveId" clId="{2E7B97EA-0FC7-4739-B006-99247CBD9D0C}" dt="2023-07-06T16:04:57.679" v="546" actId="26606"/>
          <ac:spMkLst>
            <pc:docMk/>
            <pc:sldMk cId="2517097722" sldId="261"/>
            <ac:spMk id="18" creationId="{B81933D1-5615-42C7-9C0B-4EB7105CCE2D}"/>
          </ac:spMkLst>
        </pc:spChg>
        <pc:spChg chg="add del">
          <ac:chgData name="Greg House" userId="510dda43355e02e4" providerId="LiveId" clId="{2E7B97EA-0FC7-4739-B006-99247CBD9D0C}" dt="2023-07-06T16:04:57.679" v="546" actId="26606"/>
          <ac:spMkLst>
            <pc:docMk/>
            <pc:sldMk cId="2517097722" sldId="261"/>
            <ac:spMk id="20" creationId="{19C9EAEA-39D0-4B0E-A0EB-51E7B26740B1}"/>
          </ac:spMkLst>
        </pc:spChg>
        <pc:spChg chg="add del">
          <ac:chgData name="Greg House" userId="510dda43355e02e4" providerId="LiveId" clId="{2E7B97EA-0FC7-4739-B006-99247CBD9D0C}" dt="2023-07-06T17:53:59.975" v="1024" actId="26606"/>
          <ac:spMkLst>
            <pc:docMk/>
            <pc:sldMk cId="2517097722" sldId="261"/>
            <ac:spMk id="25" creationId="{2151139A-886F-4B97-8815-729AD3831BBD}"/>
          </ac:spMkLst>
        </pc:spChg>
        <pc:spChg chg="add del">
          <ac:chgData name="Greg House" userId="510dda43355e02e4" providerId="LiveId" clId="{2E7B97EA-0FC7-4739-B006-99247CBD9D0C}" dt="2023-07-06T17:53:59.975" v="1024" actId="26606"/>
          <ac:spMkLst>
            <pc:docMk/>
            <pc:sldMk cId="2517097722" sldId="261"/>
            <ac:spMk id="27" creationId="{AB5E08C4-8CDD-4623-A5B8-E998C6DEE3B7}"/>
          </ac:spMkLst>
        </pc:spChg>
        <pc:spChg chg="add del">
          <ac:chgData name="Greg House" userId="510dda43355e02e4" providerId="LiveId" clId="{2E7B97EA-0FC7-4739-B006-99247CBD9D0C}" dt="2023-07-06T17:53:59.975" v="1024" actId="26606"/>
          <ac:spMkLst>
            <pc:docMk/>
            <pc:sldMk cId="2517097722" sldId="261"/>
            <ac:spMk id="29" creationId="{15F33878-D502-4FFA-8ACE-F2AECDB2A23F}"/>
          </ac:spMkLst>
        </pc:spChg>
        <pc:spChg chg="add del">
          <ac:chgData name="Greg House" userId="510dda43355e02e4" providerId="LiveId" clId="{2E7B97EA-0FC7-4739-B006-99247CBD9D0C}" dt="2023-07-06T17:53:59.975" v="1024" actId="26606"/>
          <ac:spMkLst>
            <pc:docMk/>
            <pc:sldMk cId="2517097722" sldId="261"/>
            <ac:spMk id="31" creationId="{D3539FEE-81D3-4406-802E-60B20B16F4F6}"/>
          </ac:spMkLst>
        </pc:spChg>
        <pc:spChg chg="add del">
          <ac:chgData name="Greg House" userId="510dda43355e02e4" providerId="LiveId" clId="{2E7B97EA-0FC7-4739-B006-99247CBD9D0C}" dt="2023-07-06T17:53:59.975" v="1024" actId="26606"/>
          <ac:spMkLst>
            <pc:docMk/>
            <pc:sldMk cId="2517097722" sldId="261"/>
            <ac:spMk id="33" creationId="{DC701763-729E-462F-A5A8-E0DEFEB1E2E4}"/>
          </ac:spMkLst>
        </pc:spChg>
        <pc:spChg chg="add del">
          <ac:chgData name="Greg House" userId="510dda43355e02e4" providerId="LiveId" clId="{2E7B97EA-0FC7-4739-B006-99247CBD9D0C}" dt="2023-07-06T17:53:59.975" v="1023" actId="26606"/>
          <ac:spMkLst>
            <pc:docMk/>
            <pc:sldMk cId="2517097722" sldId="261"/>
            <ac:spMk id="38" creationId="{3B47FC9C-2ED3-4100-A4EF-E8CDFEE106C9}"/>
          </ac:spMkLst>
        </pc:spChg>
        <pc:spChg chg="add">
          <ac:chgData name="Greg House" userId="510dda43355e02e4" providerId="LiveId" clId="{2E7B97EA-0FC7-4739-B006-99247CBD9D0C}" dt="2023-07-06T17:53:59.975" v="1024" actId="26606"/>
          <ac:spMkLst>
            <pc:docMk/>
            <pc:sldMk cId="2517097722" sldId="261"/>
            <ac:spMk id="40" creationId="{AB5E08C4-8CDD-4623-A5B8-E998C6DEE3B7}"/>
          </ac:spMkLst>
        </pc:spChg>
        <pc:spChg chg="add">
          <ac:chgData name="Greg House" userId="510dda43355e02e4" providerId="LiveId" clId="{2E7B97EA-0FC7-4739-B006-99247CBD9D0C}" dt="2023-07-06T17:53:59.975" v="1024" actId="26606"/>
          <ac:spMkLst>
            <pc:docMk/>
            <pc:sldMk cId="2517097722" sldId="261"/>
            <ac:spMk id="41" creationId="{2151139A-886F-4B97-8815-729AD3831BBD}"/>
          </ac:spMkLst>
        </pc:spChg>
        <pc:spChg chg="add">
          <ac:chgData name="Greg House" userId="510dda43355e02e4" providerId="LiveId" clId="{2E7B97EA-0FC7-4739-B006-99247CBD9D0C}" dt="2023-07-06T17:53:59.975" v="1024" actId="26606"/>
          <ac:spMkLst>
            <pc:docMk/>
            <pc:sldMk cId="2517097722" sldId="261"/>
            <ac:spMk id="42" creationId="{15F33878-D502-4FFA-8ACE-F2AECDB2A23F}"/>
          </ac:spMkLst>
        </pc:spChg>
        <pc:spChg chg="add">
          <ac:chgData name="Greg House" userId="510dda43355e02e4" providerId="LiveId" clId="{2E7B97EA-0FC7-4739-B006-99247CBD9D0C}" dt="2023-07-06T17:53:59.975" v="1024" actId="26606"/>
          <ac:spMkLst>
            <pc:docMk/>
            <pc:sldMk cId="2517097722" sldId="261"/>
            <ac:spMk id="44" creationId="{D3539FEE-81D3-4406-802E-60B20B16F4F6}"/>
          </ac:spMkLst>
        </pc:spChg>
        <pc:spChg chg="add">
          <ac:chgData name="Greg House" userId="510dda43355e02e4" providerId="LiveId" clId="{2E7B97EA-0FC7-4739-B006-99247CBD9D0C}" dt="2023-07-06T17:53:59.975" v="1024" actId="26606"/>
          <ac:spMkLst>
            <pc:docMk/>
            <pc:sldMk cId="2517097722" sldId="261"/>
            <ac:spMk id="46" creationId="{DC701763-729E-462F-A5A8-E0DEFEB1E2E4}"/>
          </ac:spMkLst>
        </pc:spChg>
        <pc:grpChg chg="add del">
          <ac:chgData name="Greg House" userId="510dda43355e02e4" providerId="LiveId" clId="{2E7B97EA-0FC7-4739-B006-99247CBD9D0C}" dt="2023-07-06T16:04:57.679" v="546" actId="26606"/>
          <ac:grpSpMkLst>
            <pc:docMk/>
            <pc:sldMk cId="2517097722" sldId="261"/>
            <ac:grpSpMk id="13" creationId="{032D8612-31EB-44CF-A1D0-14FD4C705424}"/>
          </ac:grpSpMkLst>
        </pc:grpChg>
        <pc:picChg chg="add del mod ord">
          <ac:chgData name="Greg House" userId="510dda43355e02e4" providerId="LiveId" clId="{2E7B97EA-0FC7-4739-B006-99247CBD9D0C}" dt="2023-07-06T17:53:17.990" v="1016" actId="478"/>
          <ac:picMkLst>
            <pc:docMk/>
            <pc:sldMk cId="2517097722" sldId="261"/>
            <ac:picMk id="6" creationId="{3B31FE85-89EB-2BBA-FA9E-D048B5B10526}"/>
          </ac:picMkLst>
        </pc:picChg>
        <pc:picChg chg="add del mod">
          <ac:chgData name="Greg House" userId="510dda43355e02e4" providerId="LiveId" clId="{2E7B97EA-0FC7-4739-B006-99247CBD9D0C}" dt="2023-07-06T17:53:16.085" v="1015" actId="478"/>
          <ac:picMkLst>
            <pc:docMk/>
            <pc:sldMk cId="2517097722" sldId="261"/>
            <ac:picMk id="7" creationId="{65581BA0-95FC-3F8C-101C-DCC5397BDC1A}"/>
          </ac:picMkLst>
        </pc:picChg>
        <pc:picChg chg="add mod">
          <ac:chgData name="Greg House" userId="510dda43355e02e4" providerId="LiveId" clId="{2E7B97EA-0FC7-4739-B006-99247CBD9D0C}" dt="2023-07-06T17:53:59.975" v="1024" actId="26606"/>
          <ac:picMkLst>
            <pc:docMk/>
            <pc:sldMk cId="2517097722" sldId="261"/>
            <ac:picMk id="8" creationId="{EE88733D-DFB7-75D9-7B95-961B6047002F}"/>
          </ac:picMkLst>
        </pc:picChg>
        <pc:picChg chg="add mod">
          <ac:chgData name="Greg House" userId="510dda43355e02e4" providerId="LiveId" clId="{2E7B97EA-0FC7-4739-B006-99247CBD9D0C}" dt="2023-07-06T17:54:05.450" v="1025" actId="1076"/>
          <ac:picMkLst>
            <pc:docMk/>
            <pc:sldMk cId="2517097722" sldId="261"/>
            <ac:picMk id="9" creationId="{F4EA501E-2A0E-CCD5-62FA-4854A8FAF98E}"/>
          </ac:picMkLst>
        </pc:picChg>
      </pc:sldChg>
      <pc:sldChg chg="addSp delSp modSp new mod setBg">
        <pc:chgData name="Greg House" userId="510dda43355e02e4" providerId="LiveId" clId="{2E7B97EA-0FC7-4739-B006-99247CBD9D0C}" dt="2023-07-07T18:21:01.765" v="1044" actId="20577"/>
        <pc:sldMkLst>
          <pc:docMk/>
          <pc:sldMk cId="766514285" sldId="262"/>
        </pc:sldMkLst>
        <pc:spChg chg="mod">
          <ac:chgData name="Greg House" userId="510dda43355e02e4" providerId="LiveId" clId="{2E7B97EA-0FC7-4739-B006-99247CBD9D0C}" dt="2023-07-06T16:14:36.936" v="921" actId="26606"/>
          <ac:spMkLst>
            <pc:docMk/>
            <pc:sldMk cId="766514285" sldId="262"/>
            <ac:spMk id="2" creationId="{C19871D3-F514-4C3A-EB1D-ABBCB3A8BD75}"/>
          </ac:spMkLst>
        </pc:spChg>
        <pc:spChg chg="mod">
          <ac:chgData name="Greg House" userId="510dda43355e02e4" providerId="LiveId" clId="{2E7B97EA-0FC7-4739-B006-99247CBD9D0C}" dt="2023-07-07T18:21:01.765" v="1044" actId="20577"/>
          <ac:spMkLst>
            <pc:docMk/>
            <pc:sldMk cId="766514285" sldId="262"/>
            <ac:spMk id="3" creationId="{00C470F0-198B-60C6-A609-1906BE82EF57}"/>
          </ac:spMkLst>
        </pc:spChg>
        <pc:spChg chg="add">
          <ac:chgData name="Greg House" userId="510dda43355e02e4" providerId="LiveId" clId="{2E7B97EA-0FC7-4739-B006-99247CBD9D0C}" dt="2023-07-06T16:14:36.936" v="921" actId="26606"/>
          <ac:spMkLst>
            <pc:docMk/>
            <pc:sldMk cId="766514285" sldId="262"/>
            <ac:spMk id="12" creationId="{45D37F4E-DDB4-456B-97E0-9937730A039F}"/>
          </ac:spMkLst>
        </pc:spChg>
        <pc:spChg chg="add">
          <ac:chgData name="Greg House" userId="510dda43355e02e4" providerId="LiveId" clId="{2E7B97EA-0FC7-4739-B006-99247CBD9D0C}" dt="2023-07-06T16:14:36.936" v="921" actId="26606"/>
          <ac:spMkLst>
            <pc:docMk/>
            <pc:sldMk cId="766514285" sldId="262"/>
            <ac:spMk id="14" creationId="{B2DD41CD-8F47-4F56-AD12-4E2FF7696987}"/>
          </ac:spMkLst>
        </pc:spChg>
        <pc:picChg chg="add del">
          <ac:chgData name="Greg House" userId="510dda43355e02e4" providerId="LiveId" clId="{2E7B97EA-0FC7-4739-B006-99247CBD9D0C}" dt="2023-07-06T16:12:53.506" v="822" actId="22"/>
          <ac:picMkLst>
            <pc:docMk/>
            <pc:sldMk cId="766514285" sldId="262"/>
            <ac:picMk id="5" creationId="{C8C545DB-CDF7-9DBB-C6DD-750DD8E490A0}"/>
          </ac:picMkLst>
        </pc:picChg>
        <pc:picChg chg="add mod">
          <ac:chgData name="Greg House" userId="510dda43355e02e4" providerId="LiveId" clId="{2E7B97EA-0FC7-4739-B006-99247CBD9D0C}" dt="2023-07-06T16:14:51.069" v="930" actId="1076"/>
          <ac:picMkLst>
            <pc:docMk/>
            <pc:sldMk cId="766514285" sldId="262"/>
            <ac:picMk id="7" creationId="{86303F80-8F95-FE9C-A0F5-84AD7A67C4C8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45987E-70C6-4092-86AD-B04CDDD6338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15224D-EAAF-4EB1-8881-D4D23A99B7E9}">
      <dgm:prSet/>
      <dgm:spPr/>
      <dgm:t>
        <a:bodyPr/>
        <a:lstStyle/>
        <a:p>
          <a:r>
            <a:rPr lang="en-US"/>
            <a:t>Cash flow update</a:t>
          </a:r>
        </a:p>
      </dgm:t>
    </dgm:pt>
    <dgm:pt modelId="{1B8AA154-89E8-4205-995E-5BD8866CB9E0}" type="parTrans" cxnId="{B3B649AB-EB1C-4AEA-A42C-36D02E864040}">
      <dgm:prSet/>
      <dgm:spPr/>
      <dgm:t>
        <a:bodyPr/>
        <a:lstStyle/>
        <a:p>
          <a:endParaRPr lang="en-US"/>
        </a:p>
      </dgm:t>
    </dgm:pt>
    <dgm:pt modelId="{60F54BE0-9684-43C6-B541-033B44BBBA80}" type="sibTrans" cxnId="{B3B649AB-EB1C-4AEA-A42C-36D02E864040}">
      <dgm:prSet/>
      <dgm:spPr/>
      <dgm:t>
        <a:bodyPr/>
        <a:lstStyle/>
        <a:p>
          <a:endParaRPr lang="en-US"/>
        </a:p>
      </dgm:t>
    </dgm:pt>
    <dgm:pt modelId="{843709AB-103A-4443-8B6C-DCC667118B82}">
      <dgm:prSet/>
      <dgm:spPr/>
      <dgm:t>
        <a:bodyPr/>
        <a:lstStyle/>
        <a:p>
          <a:r>
            <a:rPr lang="en-US"/>
            <a:t>Missing Accounts Receivables</a:t>
          </a:r>
        </a:p>
      </dgm:t>
    </dgm:pt>
    <dgm:pt modelId="{02D93149-982B-48F1-816A-C8E8E55E86F3}" type="parTrans" cxnId="{03A06CBE-7308-48E9-8030-6BE24D51BE80}">
      <dgm:prSet/>
      <dgm:spPr/>
      <dgm:t>
        <a:bodyPr/>
        <a:lstStyle/>
        <a:p>
          <a:endParaRPr lang="en-US"/>
        </a:p>
      </dgm:t>
    </dgm:pt>
    <dgm:pt modelId="{E5446B75-E92E-45D8-9927-5B335CE03F27}" type="sibTrans" cxnId="{03A06CBE-7308-48E9-8030-6BE24D51BE80}">
      <dgm:prSet/>
      <dgm:spPr/>
      <dgm:t>
        <a:bodyPr/>
        <a:lstStyle/>
        <a:p>
          <a:endParaRPr lang="en-US"/>
        </a:p>
      </dgm:t>
    </dgm:pt>
    <dgm:pt modelId="{91784D00-45BD-409F-9862-AF498E91B092}">
      <dgm:prSet/>
      <dgm:spPr/>
      <dgm:t>
        <a:bodyPr/>
        <a:lstStyle/>
        <a:p>
          <a:r>
            <a:rPr lang="en-US"/>
            <a:t>Fundraising update</a:t>
          </a:r>
        </a:p>
      </dgm:t>
    </dgm:pt>
    <dgm:pt modelId="{C2757116-229F-4634-906C-291088A6A737}" type="parTrans" cxnId="{195B3D4F-52AE-4153-B04D-321A1D0167E6}">
      <dgm:prSet/>
      <dgm:spPr/>
      <dgm:t>
        <a:bodyPr/>
        <a:lstStyle/>
        <a:p>
          <a:endParaRPr lang="en-US"/>
        </a:p>
      </dgm:t>
    </dgm:pt>
    <dgm:pt modelId="{57300202-ADB1-47F7-8594-B36552CC6567}" type="sibTrans" cxnId="{195B3D4F-52AE-4153-B04D-321A1D0167E6}">
      <dgm:prSet/>
      <dgm:spPr/>
      <dgm:t>
        <a:bodyPr/>
        <a:lstStyle/>
        <a:p>
          <a:endParaRPr lang="en-US"/>
        </a:p>
      </dgm:t>
    </dgm:pt>
    <dgm:pt modelId="{A687249F-A17B-42A1-A463-ACC350D4CC52}">
      <dgm:prSet/>
      <dgm:spPr/>
      <dgm:t>
        <a:bodyPr/>
        <a:lstStyle/>
        <a:p>
          <a:r>
            <a:rPr lang="en-US"/>
            <a:t>Risks and opportunities</a:t>
          </a:r>
        </a:p>
      </dgm:t>
    </dgm:pt>
    <dgm:pt modelId="{97977A55-386F-4BDF-A9E4-956742786599}" type="parTrans" cxnId="{D8B0CA59-EBC1-4216-9D1A-911CB1901483}">
      <dgm:prSet/>
      <dgm:spPr/>
      <dgm:t>
        <a:bodyPr/>
        <a:lstStyle/>
        <a:p>
          <a:endParaRPr lang="en-US"/>
        </a:p>
      </dgm:t>
    </dgm:pt>
    <dgm:pt modelId="{86996A17-B344-4216-ABAD-E91047C74DF7}" type="sibTrans" cxnId="{D8B0CA59-EBC1-4216-9D1A-911CB1901483}">
      <dgm:prSet/>
      <dgm:spPr/>
      <dgm:t>
        <a:bodyPr/>
        <a:lstStyle/>
        <a:p>
          <a:endParaRPr lang="en-US"/>
        </a:p>
      </dgm:t>
    </dgm:pt>
    <dgm:pt modelId="{92D74005-CC3C-49DA-A1E8-CE3591E85BD4}">
      <dgm:prSet/>
      <dgm:spPr/>
      <dgm:t>
        <a:bodyPr/>
        <a:lstStyle/>
        <a:p>
          <a:r>
            <a:rPr lang="en-US"/>
            <a:t>Other items</a:t>
          </a:r>
        </a:p>
      </dgm:t>
    </dgm:pt>
    <dgm:pt modelId="{99D979AC-03BD-4D06-AAD7-8FF3BA2654C0}" type="parTrans" cxnId="{1C6C6F8E-2A29-4CBB-970E-BA7C41E4C9EC}">
      <dgm:prSet/>
      <dgm:spPr/>
      <dgm:t>
        <a:bodyPr/>
        <a:lstStyle/>
        <a:p>
          <a:endParaRPr lang="en-US"/>
        </a:p>
      </dgm:t>
    </dgm:pt>
    <dgm:pt modelId="{C05F4CFF-2EA2-43EC-8641-F22794CF06A2}" type="sibTrans" cxnId="{1C6C6F8E-2A29-4CBB-970E-BA7C41E4C9EC}">
      <dgm:prSet/>
      <dgm:spPr/>
      <dgm:t>
        <a:bodyPr/>
        <a:lstStyle/>
        <a:p>
          <a:endParaRPr lang="en-US"/>
        </a:p>
      </dgm:t>
    </dgm:pt>
    <dgm:pt modelId="{8C11CDC2-DC54-48FE-AC0F-9D7338037766}">
      <dgm:prSet/>
      <dgm:spPr/>
      <dgm:t>
        <a:bodyPr/>
        <a:lstStyle/>
        <a:p>
          <a:r>
            <a:rPr lang="en-US"/>
            <a:t>Clerk of Course</a:t>
          </a:r>
        </a:p>
      </dgm:t>
    </dgm:pt>
    <dgm:pt modelId="{8692DA02-9CB9-4C85-83A5-6FD230CB8B0E}" type="parTrans" cxnId="{99A81A1B-B30F-49C6-A42D-4A99A7E55E05}">
      <dgm:prSet/>
      <dgm:spPr/>
      <dgm:t>
        <a:bodyPr/>
        <a:lstStyle/>
        <a:p>
          <a:endParaRPr lang="en-US"/>
        </a:p>
      </dgm:t>
    </dgm:pt>
    <dgm:pt modelId="{B38482A5-C116-4F37-94F7-EEE5E9091037}" type="sibTrans" cxnId="{99A81A1B-B30F-49C6-A42D-4A99A7E55E05}">
      <dgm:prSet/>
      <dgm:spPr/>
      <dgm:t>
        <a:bodyPr/>
        <a:lstStyle/>
        <a:p>
          <a:endParaRPr lang="en-US"/>
        </a:p>
      </dgm:t>
    </dgm:pt>
    <dgm:pt modelId="{31E35181-DB18-4271-A7D7-31ECDA7DA67F}">
      <dgm:prSet/>
      <dgm:spPr/>
      <dgm:t>
        <a:bodyPr/>
        <a:lstStyle/>
        <a:p>
          <a:r>
            <a:rPr lang="en-US" dirty="0"/>
            <a:t>Livestream</a:t>
          </a:r>
        </a:p>
      </dgm:t>
    </dgm:pt>
    <dgm:pt modelId="{F93904C0-C225-4563-83EB-6914F900D7A6}" type="parTrans" cxnId="{35334773-F369-4A41-9203-417589CEB284}">
      <dgm:prSet/>
      <dgm:spPr/>
      <dgm:t>
        <a:bodyPr/>
        <a:lstStyle/>
        <a:p>
          <a:endParaRPr lang="en-US"/>
        </a:p>
      </dgm:t>
    </dgm:pt>
    <dgm:pt modelId="{E51933D7-3A97-4733-9817-2D9074A5A4E4}" type="sibTrans" cxnId="{35334773-F369-4A41-9203-417589CEB284}">
      <dgm:prSet/>
      <dgm:spPr/>
      <dgm:t>
        <a:bodyPr/>
        <a:lstStyle/>
        <a:p>
          <a:endParaRPr lang="en-US"/>
        </a:p>
      </dgm:t>
    </dgm:pt>
    <dgm:pt modelId="{827E5CA9-9E04-4C14-BEAE-1269B3D415FE}">
      <dgm:prSet/>
      <dgm:spPr/>
      <dgm:t>
        <a:bodyPr/>
        <a:lstStyle/>
        <a:p>
          <a:r>
            <a:rPr lang="en-US" dirty="0"/>
            <a:t>Photo sharing</a:t>
          </a:r>
        </a:p>
      </dgm:t>
    </dgm:pt>
    <dgm:pt modelId="{D406E0B2-62BA-4B92-93C9-B0C4080ED9F7}" type="parTrans" cxnId="{82D21DA2-5F44-4790-8707-C4499643CAAE}">
      <dgm:prSet/>
      <dgm:spPr/>
      <dgm:t>
        <a:bodyPr/>
        <a:lstStyle/>
        <a:p>
          <a:endParaRPr lang="en-US"/>
        </a:p>
      </dgm:t>
    </dgm:pt>
    <dgm:pt modelId="{87B5F7F1-E419-4FC8-90E0-2008BB6FDE49}" type="sibTrans" cxnId="{82D21DA2-5F44-4790-8707-C4499643CAAE}">
      <dgm:prSet/>
      <dgm:spPr/>
      <dgm:t>
        <a:bodyPr/>
        <a:lstStyle/>
        <a:p>
          <a:endParaRPr lang="en-US"/>
        </a:p>
      </dgm:t>
    </dgm:pt>
    <dgm:pt modelId="{94598344-56BE-4F9C-AF65-D5DD0CD391AA}" type="pres">
      <dgm:prSet presAssocID="{A245987E-70C6-4092-86AD-B04CDDD6338B}" presName="diagram" presStyleCnt="0">
        <dgm:presLayoutVars>
          <dgm:dir/>
          <dgm:resizeHandles val="exact"/>
        </dgm:presLayoutVars>
      </dgm:prSet>
      <dgm:spPr/>
    </dgm:pt>
    <dgm:pt modelId="{FAE41A1A-D73D-47DC-8C09-91CD3EA287FD}" type="pres">
      <dgm:prSet presAssocID="{8B15224D-EAAF-4EB1-8881-D4D23A99B7E9}" presName="node" presStyleLbl="node1" presStyleIdx="0" presStyleCnt="5">
        <dgm:presLayoutVars>
          <dgm:bulletEnabled val="1"/>
        </dgm:presLayoutVars>
      </dgm:prSet>
      <dgm:spPr/>
    </dgm:pt>
    <dgm:pt modelId="{73305288-8FDC-4BA8-BBFB-A2B91C438B17}" type="pres">
      <dgm:prSet presAssocID="{60F54BE0-9684-43C6-B541-033B44BBBA80}" presName="sibTrans" presStyleCnt="0"/>
      <dgm:spPr/>
    </dgm:pt>
    <dgm:pt modelId="{9CBB3064-91A4-4340-A27C-3373B3D9CB5C}" type="pres">
      <dgm:prSet presAssocID="{843709AB-103A-4443-8B6C-DCC667118B82}" presName="node" presStyleLbl="node1" presStyleIdx="1" presStyleCnt="5">
        <dgm:presLayoutVars>
          <dgm:bulletEnabled val="1"/>
        </dgm:presLayoutVars>
      </dgm:prSet>
      <dgm:spPr/>
    </dgm:pt>
    <dgm:pt modelId="{AE150DE3-2DAC-4B32-943B-B802026ED35A}" type="pres">
      <dgm:prSet presAssocID="{E5446B75-E92E-45D8-9927-5B335CE03F27}" presName="sibTrans" presStyleCnt="0"/>
      <dgm:spPr/>
    </dgm:pt>
    <dgm:pt modelId="{941C1C05-5E68-435D-934B-23790F60DC53}" type="pres">
      <dgm:prSet presAssocID="{91784D00-45BD-409F-9862-AF498E91B092}" presName="node" presStyleLbl="node1" presStyleIdx="2" presStyleCnt="5">
        <dgm:presLayoutVars>
          <dgm:bulletEnabled val="1"/>
        </dgm:presLayoutVars>
      </dgm:prSet>
      <dgm:spPr/>
    </dgm:pt>
    <dgm:pt modelId="{E33DC6C5-D80C-429A-8EB2-69D583B2D5C1}" type="pres">
      <dgm:prSet presAssocID="{57300202-ADB1-47F7-8594-B36552CC6567}" presName="sibTrans" presStyleCnt="0"/>
      <dgm:spPr/>
    </dgm:pt>
    <dgm:pt modelId="{91EF6D3E-EBA7-4F45-8D6F-D7EDCFC3805E}" type="pres">
      <dgm:prSet presAssocID="{A687249F-A17B-42A1-A463-ACC350D4CC52}" presName="node" presStyleLbl="node1" presStyleIdx="3" presStyleCnt="5">
        <dgm:presLayoutVars>
          <dgm:bulletEnabled val="1"/>
        </dgm:presLayoutVars>
      </dgm:prSet>
      <dgm:spPr/>
    </dgm:pt>
    <dgm:pt modelId="{A6E025AA-00C7-4F09-83A0-51FF44745CC3}" type="pres">
      <dgm:prSet presAssocID="{86996A17-B344-4216-ABAD-E91047C74DF7}" presName="sibTrans" presStyleCnt="0"/>
      <dgm:spPr/>
    </dgm:pt>
    <dgm:pt modelId="{F4EEABC1-C7FD-4882-B488-6647876A9070}" type="pres">
      <dgm:prSet presAssocID="{92D74005-CC3C-49DA-A1E8-CE3591E85BD4}" presName="node" presStyleLbl="node1" presStyleIdx="4" presStyleCnt="5">
        <dgm:presLayoutVars>
          <dgm:bulletEnabled val="1"/>
        </dgm:presLayoutVars>
      </dgm:prSet>
      <dgm:spPr/>
    </dgm:pt>
  </dgm:ptLst>
  <dgm:cxnLst>
    <dgm:cxn modelId="{EA8C1003-F1C3-4DD4-8BFD-D106E1E16320}" type="presOf" srcId="{827E5CA9-9E04-4C14-BEAE-1269B3D415FE}" destId="{F4EEABC1-C7FD-4882-B488-6647876A9070}" srcOrd="0" destOrd="2" presId="urn:microsoft.com/office/officeart/2005/8/layout/default"/>
    <dgm:cxn modelId="{99A81A1B-B30F-49C6-A42D-4A99A7E55E05}" srcId="{92D74005-CC3C-49DA-A1E8-CE3591E85BD4}" destId="{8C11CDC2-DC54-48FE-AC0F-9D7338037766}" srcOrd="0" destOrd="0" parTransId="{8692DA02-9CB9-4C85-83A5-6FD230CB8B0E}" sibTransId="{B38482A5-C116-4F37-94F7-EEE5E9091037}"/>
    <dgm:cxn modelId="{4E45DA2D-A5F8-4D88-9F1A-87DBF7CFF8F6}" type="presOf" srcId="{92D74005-CC3C-49DA-A1E8-CE3591E85BD4}" destId="{F4EEABC1-C7FD-4882-B488-6647876A9070}" srcOrd="0" destOrd="0" presId="urn:microsoft.com/office/officeart/2005/8/layout/default"/>
    <dgm:cxn modelId="{195B3D4F-52AE-4153-B04D-321A1D0167E6}" srcId="{A245987E-70C6-4092-86AD-B04CDDD6338B}" destId="{91784D00-45BD-409F-9862-AF498E91B092}" srcOrd="2" destOrd="0" parTransId="{C2757116-229F-4634-906C-291088A6A737}" sibTransId="{57300202-ADB1-47F7-8594-B36552CC6567}"/>
    <dgm:cxn modelId="{35334773-F369-4A41-9203-417589CEB284}" srcId="{92D74005-CC3C-49DA-A1E8-CE3591E85BD4}" destId="{31E35181-DB18-4271-A7D7-31ECDA7DA67F}" srcOrd="2" destOrd="0" parTransId="{F93904C0-C225-4563-83EB-6914F900D7A6}" sibTransId="{E51933D7-3A97-4733-9817-2D9074A5A4E4}"/>
    <dgm:cxn modelId="{1B833E76-A30A-4EA2-BDED-40D79B407800}" type="presOf" srcId="{8B15224D-EAAF-4EB1-8881-D4D23A99B7E9}" destId="{FAE41A1A-D73D-47DC-8C09-91CD3EA287FD}" srcOrd="0" destOrd="0" presId="urn:microsoft.com/office/officeart/2005/8/layout/default"/>
    <dgm:cxn modelId="{D8B0CA59-EBC1-4216-9D1A-911CB1901483}" srcId="{A245987E-70C6-4092-86AD-B04CDDD6338B}" destId="{A687249F-A17B-42A1-A463-ACC350D4CC52}" srcOrd="3" destOrd="0" parTransId="{97977A55-386F-4BDF-A9E4-956742786599}" sibTransId="{86996A17-B344-4216-ABAD-E91047C74DF7}"/>
    <dgm:cxn modelId="{512DD882-D147-48E6-9911-88898B208A7A}" type="presOf" srcId="{A245987E-70C6-4092-86AD-B04CDDD6338B}" destId="{94598344-56BE-4F9C-AF65-D5DD0CD391AA}" srcOrd="0" destOrd="0" presId="urn:microsoft.com/office/officeart/2005/8/layout/default"/>
    <dgm:cxn modelId="{1C6C6F8E-2A29-4CBB-970E-BA7C41E4C9EC}" srcId="{A245987E-70C6-4092-86AD-B04CDDD6338B}" destId="{92D74005-CC3C-49DA-A1E8-CE3591E85BD4}" srcOrd="4" destOrd="0" parTransId="{99D979AC-03BD-4D06-AAD7-8FF3BA2654C0}" sibTransId="{C05F4CFF-2EA2-43EC-8641-F22794CF06A2}"/>
    <dgm:cxn modelId="{4D5FF29D-C1C9-45C8-8AE9-C8FA27395D30}" type="presOf" srcId="{8C11CDC2-DC54-48FE-AC0F-9D7338037766}" destId="{F4EEABC1-C7FD-4882-B488-6647876A9070}" srcOrd="0" destOrd="1" presId="urn:microsoft.com/office/officeart/2005/8/layout/default"/>
    <dgm:cxn modelId="{82D21DA2-5F44-4790-8707-C4499643CAAE}" srcId="{92D74005-CC3C-49DA-A1E8-CE3591E85BD4}" destId="{827E5CA9-9E04-4C14-BEAE-1269B3D415FE}" srcOrd="1" destOrd="0" parTransId="{D406E0B2-62BA-4B92-93C9-B0C4080ED9F7}" sibTransId="{87B5F7F1-E419-4FC8-90E0-2008BB6FDE49}"/>
    <dgm:cxn modelId="{14A900A8-4C9C-4405-A9CD-1CEFE2E865CA}" type="presOf" srcId="{91784D00-45BD-409F-9862-AF498E91B092}" destId="{941C1C05-5E68-435D-934B-23790F60DC53}" srcOrd="0" destOrd="0" presId="urn:microsoft.com/office/officeart/2005/8/layout/default"/>
    <dgm:cxn modelId="{B3B649AB-EB1C-4AEA-A42C-36D02E864040}" srcId="{A245987E-70C6-4092-86AD-B04CDDD6338B}" destId="{8B15224D-EAAF-4EB1-8881-D4D23A99B7E9}" srcOrd="0" destOrd="0" parTransId="{1B8AA154-89E8-4205-995E-5BD8866CB9E0}" sibTransId="{60F54BE0-9684-43C6-B541-033B44BBBA80}"/>
    <dgm:cxn modelId="{03A06CBE-7308-48E9-8030-6BE24D51BE80}" srcId="{A245987E-70C6-4092-86AD-B04CDDD6338B}" destId="{843709AB-103A-4443-8B6C-DCC667118B82}" srcOrd="1" destOrd="0" parTransId="{02D93149-982B-48F1-816A-C8E8E55E86F3}" sibTransId="{E5446B75-E92E-45D8-9927-5B335CE03F27}"/>
    <dgm:cxn modelId="{587689DD-C45B-46CD-893D-311CC10D87DE}" type="presOf" srcId="{843709AB-103A-4443-8B6C-DCC667118B82}" destId="{9CBB3064-91A4-4340-A27C-3373B3D9CB5C}" srcOrd="0" destOrd="0" presId="urn:microsoft.com/office/officeart/2005/8/layout/default"/>
    <dgm:cxn modelId="{CDC0C0E5-4FEF-4C29-ABD6-539D2F167701}" type="presOf" srcId="{31E35181-DB18-4271-A7D7-31ECDA7DA67F}" destId="{F4EEABC1-C7FD-4882-B488-6647876A9070}" srcOrd="0" destOrd="3" presId="urn:microsoft.com/office/officeart/2005/8/layout/default"/>
    <dgm:cxn modelId="{06D50FEA-3044-4651-83B2-B0BC29789D2F}" type="presOf" srcId="{A687249F-A17B-42A1-A463-ACC350D4CC52}" destId="{91EF6D3E-EBA7-4F45-8D6F-D7EDCFC3805E}" srcOrd="0" destOrd="0" presId="urn:microsoft.com/office/officeart/2005/8/layout/default"/>
    <dgm:cxn modelId="{A5D3C0BA-AA68-479F-B2AA-B5420C26CDE5}" type="presParOf" srcId="{94598344-56BE-4F9C-AF65-D5DD0CD391AA}" destId="{FAE41A1A-D73D-47DC-8C09-91CD3EA287FD}" srcOrd="0" destOrd="0" presId="urn:microsoft.com/office/officeart/2005/8/layout/default"/>
    <dgm:cxn modelId="{DBC608B2-FE0C-48F1-ACD2-89C41AB7AC5E}" type="presParOf" srcId="{94598344-56BE-4F9C-AF65-D5DD0CD391AA}" destId="{73305288-8FDC-4BA8-BBFB-A2B91C438B17}" srcOrd="1" destOrd="0" presId="urn:microsoft.com/office/officeart/2005/8/layout/default"/>
    <dgm:cxn modelId="{3C5595A9-2983-4F9B-A070-AD7CBC32F6A2}" type="presParOf" srcId="{94598344-56BE-4F9C-AF65-D5DD0CD391AA}" destId="{9CBB3064-91A4-4340-A27C-3373B3D9CB5C}" srcOrd="2" destOrd="0" presId="urn:microsoft.com/office/officeart/2005/8/layout/default"/>
    <dgm:cxn modelId="{AB83B442-57C1-4ACB-BD8B-B5D93F2D0349}" type="presParOf" srcId="{94598344-56BE-4F9C-AF65-D5DD0CD391AA}" destId="{AE150DE3-2DAC-4B32-943B-B802026ED35A}" srcOrd="3" destOrd="0" presId="urn:microsoft.com/office/officeart/2005/8/layout/default"/>
    <dgm:cxn modelId="{A8F062DD-DFE0-4817-91A9-B5191D9D58F5}" type="presParOf" srcId="{94598344-56BE-4F9C-AF65-D5DD0CD391AA}" destId="{941C1C05-5E68-435D-934B-23790F60DC53}" srcOrd="4" destOrd="0" presId="urn:microsoft.com/office/officeart/2005/8/layout/default"/>
    <dgm:cxn modelId="{8C3BCDE8-67CA-42D2-81BE-80E0224BE9FA}" type="presParOf" srcId="{94598344-56BE-4F9C-AF65-D5DD0CD391AA}" destId="{E33DC6C5-D80C-429A-8EB2-69D583B2D5C1}" srcOrd="5" destOrd="0" presId="urn:microsoft.com/office/officeart/2005/8/layout/default"/>
    <dgm:cxn modelId="{C2686688-DEEF-413C-A852-5AC017AA2F36}" type="presParOf" srcId="{94598344-56BE-4F9C-AF65-D5DD0CD391AA}" destId="{91EF6D3E-EBA7-4F45-8D6F-D7EDCFC3805E}" srcOrd="6" destOrd="0" presId="urn:microsoft.com/office/officeart/2005/8/layout/default"/>
    <dgm:cxn modelId="{AC6F7BFF-2780-4CE5-B5B3-492856D16564}" type="presParOf" srcId="{94598344-56BE-4F9C-AF65-D5DD0CD391AA}" destId="{A6E025AA-00C7-4F09-83A0-51FF44745CC3}" srcOrd="7" destOrd="0" presId="urn:microsoft.com/office/officeart/2005/8/layout/default"/>
    <dgm:cxn modelId="{327189E8-3667-48DA-8B88-16B127DB1498}" type="presParOf" srcId="{94598344-56BE-4F9C-AF65-D5DD0CD391AA}" destId="{F4EEABC1-C7FD-4882-B488-6647876A907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E41A1A-D73D-47DC-8C09-91CD3EA287FD}">
      <dsp:nvSpPr>
        <dsp:cNvPr id="0" name=""/>
        <dsp:cNvSpPr/>
      </dsp:nvSpPr>
      <dsp:spPr>
        <a:xfrm>
          <a:off x="0" y="341471"/>
          <a:ext cx="2154555" cy="12927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Cash flow update</a:t>
          </a:r>
        </a:p>
      </dsp:txBody>
      <dsp:txXfrm>
        <a:off x="0" y="341471"/>
        <a:ext cx="2154555" cy="1292733"/>
      </dsp:txXfrm>
    </dsp:sp>
    <dsp:sp modelId="{9CBB3064-91A4-4340-A27C-3373B3D9CB5C}">
      <dsp:nvSpPr>
        <dsp:cNvPr id="0" name=""/>
        <dsp:cNvSpPr/>
      </dsp:nvSpPr>
      <dsp:spPr>
        <a:xfrm>
          <a:off x="2370010" y="341471"/>
          <a:ext cx="2154555" cy="12927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Missing Accounts Receivables</a:t>
          </a:r>
        </a:p>
      </dsp:txBody>
      <dsp:txXfrm>
        <a:off x="2370010" y="341471"/>
        <a:ext cx="2154555" cy="1292733"/>
      </dsp:txXfrm>
    </dsp:sp>
    <dsp:sp modelId="{941C1C05-5E68-435D-934B-23790F60DC53}">
      <dsp:nvSpPr>
        <dsp:cNvPr id="0" name=""/>
        <dsp:cNvSpPr/>
      </dsp:nvSpPr>
      <dsp:spPr>
        <a:xfrm>
          <a:off x="4740021" y="341471"/>
          <a:ext cx="2154555" cy="12927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Fundraising update</a:t>
          </a:r>
        </a:p>
      </dsp:txBody>
      <dsp:txXfrm>
        <a:off x="4740021" y="341471"/>
        <a:ext cx="2154555" cy="1292733"/>
      </dsp:txXfrm>
    </dsp:sp>
    <dsp:sp modelId="{91EF6D3E-EBA7-4F45-8D6F-D7EDCFC3805E}">
      <dsp:nvSpPr>
        <dsp:cNvPr id="0" name=""/>
        <dsp:cNvSpPr/>
      </dsp:nvSpPr>
      <dsp:spPr>
        <a:xfrm>
          <a:off x="1185005" y="1849659"/>
          <a:ext cx="2154555" cy="12927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Risks and opportunities</a:t>
          </a:r>
        </a:p>
      </dsp:txBody>
      <dsp:txXfrm>
        <a:off x="1185005" y="1849659"/>
        <a:ext cx="2154555" cy="1292733"/>
      </dsp:txXfrm>
    </dsp:sp>
    <dsp:sp modelId="{F4EEABC1-C7FD-4882-B488-6647876A9070}">
      <dsp:nvSpPr>
        <dsp:cNvPr id="0" name=""/>
        <dsp:cNvSpPr/>
      </dsp:nvSpPr>
      <dsp:spPr>
        <a:xfrm>
          <a:off x="3555015" y="1849659"/>
          <a:ext cx="2154555" cy="12927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Other items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Clerk of Course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Photo sharing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Livestream</a:t>
          </a:r>
        </a:p>
      </dsp:txBody>
      <dsp:txXfrm>
        <a:off x="3555015" y="1849659"/>
        <a:ext cx="2154555" cy="1292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cps-net.zoom.us/j/97258010228" TargetMode="External"/><Relationship Id="rId2" Type="http://schemas.openxmlformats.org/officeDocument/2006/relationships/hyperlink" Target="https://groupme.com/join_group/69190304/ygAJMHPd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s://www.sporfie.com/company/cksdc" TargetMode="External"/><Relationship Id="rId4" Type="http://schemas.openxmlformats.org/officeDocument/2006/relationships/hyperlink" Target="https://www.dropbox.com/scl/fo/n9ohprfts88e4lzpzmxig/h?rlkey=sd5mskvrns4ehkj0q8a9ei94u&amp;dl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5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29184"/>
            <a:ext cx="6894576" cy="1783080"/>
          </a:xfrm>
        </p:spPr>
        <p:txBody>
          <a:bodyPr anchor="b">
            <a:normAutofit/>
          </a:bodyPr>
          <a:lstStyle/>
          <a:p>
            <a:r>
              <a:rPr lang="en-US" sz="5400" dirty="0">
                <a:ea typeface="Calibri Light"/>
                <a:cs typeface="Calibri Light"/>
              </a:rPr>
              <a:t>CKSDC treasurer report – July 6, 2023</a:t>
            </a:r>
          </a:p>
        </p:txBody>
      </p:sp>
      <p:pic>
        <p:nvPicPr>
          <p:cNvPr id="21" name="Picture 11" descr="White calculator">
            <a:extLst>
              <a:ext uri="{FF2B5EF4-FFF2-40B4-BE49-F238E27FC236}">
                <a16:creationId xmlns:a16="http://schemas.microsoft.com/office/drawing/2014/main" id="{D2357E95-A5CD-0AFB-A087-C81A299477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755" r="49859" b="-3"/>
          <a:stretch/>
        </p:blipFill>
        <p:spPr>
          <a:xfrm>
            <a:off x="20" y="1"/>
            <a:ext cx="4052522" cy="6858000"/>
          </a:xfrm>
          <a:custGeom>
            <a:avLst/>
            <a:gdLst/>
            <a:ahLst/>
            <a:cxnLst/>
            <a:rect l="l" t="t" r="r" b="b"/>
            <a:pathLst>
              <a:path w="4052542" h="6858000">
                <a:moveTo>
                  <a:pt x="0" y="0"/>
                </a:moveTo>
                <a:lnTo>
                  <a:pt x="4020923" y="0"/>
                </a:lnTo>
                <a:lnTo>
                  <a:pt x="4022656" y="14697"/>
                </a:lnTo>
                <a:cubicBezTo>
                  <a:pt x="4037606" y="98462"/>
                  <a:pt x="4035072" y="183369"/>
                  <a:pt x="4039126" y="267642"/>
                </a:cubicBezTo>
                <a:cubicBezTo>
                  <a:pt x="4043941" y="370699"/>
                  <a:pt x="4037860" y="474136"/>
                  <a:pt x="4035579" y="577446"/>
                </a:cubicBezTo>
                <a:cubicBezTo>
                  <a:pt x="4033805" y="665399"/>
                  <a:pt x="4025063" y="753226"/>
                  <a:pt x="4027724" y="841306"/>
                </a:cubicBezTo>
                <a:cubicBezTo>
                  <a:pt x="4027914" y="844352"/>
                  <a:pt x="4027914" y="847398"/>
                  <a:pt x="4027724" y="850444"/>
                </a:cubicBezTo>
                <a:cubicBezTo>
                  <a:pt x="4019615" y="947281"/>
                  <a:pt x="4019615" y="1044626"/>
                  <a:pt x="4027724" y="1141464"/>
                </a:cubicBezTo>
                <a:cubicBezTo>
                  <a:pt x="4030296" y="1181772"/>
                  <a:pt x="4029574" y="1222221"/>
                  <a:pt x="4025570" y="1262415"/>
                </a:cubicBezTo>
                <a:cubicBezTo>
                  <a:pt x="4021769" y="1313563"/>
                  <a:pt x="4009606" y="1365472"/>
                  <a:pt x="4018348" y="1416238"/>
                </a:cubicBezTo>
                <a:cubicBezTo>
                  <a:pt x="4024037" y="1458058"/>
                  <a:pt x="4027166" y="1500194"/>
                  <a:pt x="4027724" y="1542394"/>
                </a:cubicBezTo>
                <a:cubicBezTo>
                  <a:pt x="4032158" y="1636820"/>
                  <a:pt x="4027977" y="1731753"/>
                  <a:pt x="4026330" y="1826433"/>
                </a:cubicBezTo>
                <a:cubicBezTo>
                  <a:pt x="4024556" y="1936724"/>
                  <a:pt x="4027344" y="2047015"/>
                  <a:pt x="4018475" y="2157432"/>
                </a:cubicBezTo>
                <a:cubicBezTo>
                  <a:pt x="4013597" y="2246629"/>
                  <a:pt x="4013597" y="2336029"/>
                  <a:pt x="4018475" y="2425226"/>
                </a:cubicBezTo>
                <a:cubicBezTo>
                  <a:pt x="4020882" y="2506961"/>
                  <a:pt x="4033172" y="2587934"/>
                  <a:pt x="4031145" y="2670557"/>
                </a:cubicBezTo>
                <a:cubicBezTo>
                  <a:pt x="4028737" y="2766886"/>
                  <a:pt x="4017335" y="2862962"/>
                  <a:pt x="4020882" y="2959546"/>
                </a:cubicBezTo>
                <a:cubicBezTo>
                  <a:pt x="4022529" y="3005617"/>
                  <a:pt x="4022656" y="3051688"/>
                  <a:pt x="4023543" y="3097758"/>
                </a:cubicBezTo>
                <a:cubicBezTo>
                  <a:pt x="4024683" y="3153221"/>
                  <a:pt x="4034692" y="3208556"/>
                  <a:pt x="4029117" y="3263892"/>
                </a:cubicBezTo>
                <a:cubicBezTo>
                  <a:pt x="4019869" y="3356161"/>
                  <a:pt x="3995923" y="3446906"/>
                  <a:pt x="4010873" y="3541459"/>
                </a:cubicBezTo>
                <a:cubicBezTo>
                  <a:pt x="4019108" y="3593495"/>
                  <a:pt x="4028357" y="3645658"/>
                  <a:pt x="4033172" y="3698201"/>
                </a:cubicBezTo>
                <a:cubicBezTo>
                  <a:pt x="4037353" y="3745160"/>
                  <a:pt x="4047868" y="3792881"/>
                  <a:pt x="4039886" y="3839586"/>
                </a:cubicBezTo>
                <a:cubicBezTo>
                  <a:pt x="4033045" y="3879565"/>
                  <a:pt x="4036592" y="3919544"/>
                  <a:pt x="4031271" y="3959523"/>
                </a:cubicBezTo>
                <a:cubicBezTo>
                  <a:pt x="4024303" y="4011939"/>
                  <a:pt x="4020629" y="4065244"/>
                  <a:pt x="4015308" y="4118042"/>
                </a:cubicBezTo>
                <a:cubicBezTo>
                  <a:pt x="4010620" y="4165889"/>
                  <a:pt x="4006946" y="4213610"/>
                  <a:pt x="4019615" y="4258539"/>
                </a:cubicBezTo>
                <a:cubicBezTo>
                  <a:pt x="4050656" y="4371622"/>
                  <a:pt x="4033679" y="4484070"/>
                  <a:pt x="4022023" y="4596391"/>
                </a:cubicBezTo>
                <a:cubicBezTo>
                  <a:pt x="4016321" y="4650965"/>
                  <a:pt x="4007959" y="4708712"/>
                  <a:pt x="4020629" y="4758718"/>
                </a:cubicBezTo>
                <a:cubicBezTo>
                  <a:pt x="4043941" y="4847432"/>
                  <a:pt x="4025697" y="4931705"/>
                  <a:pt x="4015561" y="5016866"/>
                </a:cubicBezTo>
                <a:cubicBezTo>
                  <a:pt x="4003335" y="5100174"/>
                  <a:pt x="4005096" y="5184929"/>
                  <a:pt x="4020756" y="5267654"/>
                </a:cubicBezTo>
                <a:cubicBezTo>
                  <a:pt x="4033172" y="5326035"/>
                  <a:pt x="4033172" y="5385432"/>
                  <a:pt x="4034692" y="5444194"/>
                </a:cubicBezTo>
                <a:cubicBezTo>
                  <a:pt x="4035579" y="5481001"/>
                  <a:pt x="4022023" y="5518441"/>
                  <a:pt x="4013027" y="5555120"/>
                </a:cubicBezTo>
                <a:cubicBezTo>
                  <a:pt x="3996937" y="5621371"/>
                  <a:pt x="3991109" y="5688636"/>
                  <a:pt x="4013027" y="5753237"/>
                </a:cubicBezTo>
                <a:cubicBezTo>
                  <a:pt x="4043561" y="5842713"/>
                  <a:pt x="4061045" y="5932189"/>
                  <a:pt x="4048375" y="6026870"/>
                </a:cubicBezTo>
                <a:cubicBezTo>
                  <a:pt x="4041027" y="6085251"/>
                  <a:pt x="4039380" y="6144902"/>
                  <a:pt x="4028357" y="6202522"/>
                </a:cubicBezTo>
                <a:cubicBezTo>
                  <a:pt x="4010240" y="6298091"/>
                  <a:pt x="4016701" y="6393024"/>
                  <a:pt x="4031145" y="6487196"/>
                </a:cubicBezTo>
                <a:cubicBezTo>
                  <a:pt x="4041293" y="6565885"/>
                  <a:pt x="4042395" y="6645474"/>
                  <a:pt x="4034439" y="6724403"/>
                </a:cubicBezTo>
                <a:lnTo>
                  <a:pt x="402520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2" name="sketchy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Subtitle 2">
            <a:extLst>
              <a:ext uri="{FF2B5EF4-FFF2-40B4-BE49-F238E27FC236}">
                <a16:creationId xmlns:a16="http://schemas.microsoft.com/office/drawing/2014/main" id="{586B4186-30E6-FD88-BAFB-79A0A71C80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9097118"/>
              </p:ext>
            </p:extLst>
          </p:nvPr>
        </p:nvGraphicFramePr>
        <p:xfrm>
          <a:off x="4654296" y="2706624"/>
          <a:ext cx="6894576" cy="3483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lowchart: Document 28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B07DF1-F806-A368-F71D-70DD2C303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Cash Flow Update</a:t>
            </a:r>
          </a:p>
        </p:txBody>
      </p:sp>
      <p:pic>
        <p:nvPicPr>
          <p:cNvPr id="6" name="Picture 5" descr="A graph of a chart&#10;&#10;Description automatically generated">
            <a:extLst>
              <a:ext uri="{FF2B5EF4-FFF2-40B4-BE49-F238E27FC236}">
                <a16:creationId xmlns:a16="http://schemas.microsoft.com/office/drawing/2014/main" id="{876FE57C-4AD1-519D-8746-E55DD44A44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7933" y="1160935"/>
            <a:ext cx="7347537" cy="453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81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26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6374FA-817E-3B4E-91DC-94E6B45B2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5400" dirty="0"/>
              <a:t>Missing A/R</a:t>
            </a:r>
          </a:p>
        </p:txBody>
      </p:sp>
      <p:sp>
        <p:nvSpPr>
          <p:cNvPr id="36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AEC6CC81-6426-571B-D53F-1FC054F69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en-US" sz="1700" dirty="0"/>
              <a:t>Revenue</a:t>
            </a:r>
          </a:p>
          <a:p>
            <a:pPr lvl="1"/>
            <a:r>
              <a:rPr lang="en-US" sz="1700" dirty="0">
                <a:ea typeface="Calibri"/>
                <a:cs typeface="Calibri"/>
              </a:rPr>
              <a:t>Missing Accounts Receivable</a:t>
            </a:r>
          </a:p>
          <a:p>
            <a:pPr lvl="2"/>
            <a:r>
              <a:rPr lang="en-US" sz="1700" dirty="0">
                <a:ea typeface="Calibri"/>
                <a:cs typeface="Calibri"/>
              </a:rPr>
              <a:t>Athlete fees:</a:t>
            </a:r>
          </a:p>
          <a:p>
            <a:pPr lvl="3"/>
            <a:r>
              <a:rPr lang="en-US" sz="1700" dirty="0">
                <a:ea typeface="Calibri"/>
                <a:cs typeface="Calibri"/>
              </a:rPr>
              <a:t>Arlington</a:t>
            </a:r>
          </a:p>
          <a:p>
            <a:pPr lvl="2"/>
            <a:r>
              <a:rPr lang="en-US" sz="1700">
                <a:ea typeface="Calibri"/>
                <a:cs typeface="Calibri"/>
              </a:rPr>
              <a:t>Ads </a:t>
            </a:r>
            <a:r>
              <a:rPr lang="en-US" sz="1700" dirty="0">
                <a:ea typeface="Calibri"/>
                <a:cs typeface="Calibri"/>
              </a:rPr>
              <a:t>/ sponsors:</a:t>
            </a:r>
          </a:p>
          <a:p>
            <a:pPr lvl="3"/>
            <a:r>
              <a:rPr lang="en-US" sz="1700" dirty="0">
                <a:ea typeface="Calibri"/>
                <a:cs typeface="Calibri"/>
              </a:rPr>
              <a:t>Jack Rudy - $200</a:t>
            </a:r>
          </a:p>
          <a:p>
            <a:pPr lvl="3"/>
            <a:r>
              <a:rPr lang="en-US" sz="1700" dirty="0">
                <a:ea typeface="Calibri"/>
                <a:cs typeface="Calibri"/>
              </a:rPr>
              <a:t>Brad Turner - $200</a:t>
            </a:r>
          </a:p>
          <a:p>
            <a:pPr marL="0" indent="0">
              <a:buNone/>
            </a:pPr>
            <a:endParaRPr lang="en-US" sz="1700" dirty="0"/>
          </a:p>
          <a:p>
            <a:pPr marL="457200" lvl="1" indent="0">
              <a:buNone/>
            </a:pPr>
            <a:endParaRPr lang="en-US" sz="1700" dirty="0"/>
          </a:p>
        </p:txBody>
      </p:sp>
      <p:pic>
        <p:nvPicPr>
          <p:cNvPr id="38" name="Picture 22" descr="Antique cash register keys">
            <a:extLst>
              <a:ext uri="{FF2B5EF4-FFF2-40B4-BE49-F238E27FC236}">
                <a16:creationId xmlns:a16="http://schemas.microsoft.com/office/drawing/2014/main" id="{671599E9-2AD2-5034-C6D4-0564F269EE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968" r="18330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16613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37">
            <a:extLst>
              <a:ext uri="{FF2B5EF4-FFF2-40B4-BE49-F238E27FC236}">
                <a16:creationId xmlns:a16="http://schemas.microsoft.com/office/drawing/2014/main" id="{2151139A-886F-4B97-8815-729AD383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B5E08C4-8CDD-4623-A5B8-E998C6DEE3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492"/>
            <a:ext cx="12191998" cy="1575955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5F33878-D502-4FFA-8ACE-F2AECDB2A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35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3539FEE-81D3-4406-802E-60B20B16F4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8" y="-5307777"/>
            <a:ext cx="1576446" cy="12192001"/>
          </a:xfrm>
          <a:prstGeom prst="rect">
            <a:avLst/>
          </a:prstGeom>
          <a:gradFill>
            <a:gsLst>
              <a:gs pos="16000">
                <a:srgbClr val="000000">
                  <a:alpha val="0"/>
                </a:srgbClr>
              </a:gs>
              <a:gs pos="99000">
                <a:srgbClr val="000000">
                  <a:alpha val="87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C701763-729E-462F-A5A8-E0DEFEB1E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5434" y="986"/>
            <a:ext cx="4303422" cy="1575461"/>
          </a:xfrm>
          <a:prstGeom prst="rect">
            <a:avLst/>
          </a:prstGeom>
          <a:gradFill>
            <a:gsLst>
              <a:gs pos="0">
                <a:schemeClr val="accent1">
                  <a:alpha val="17000"/>
                </a:schemeClr>
              </a:gs>
              <a:gs pos="74000">
                <a:schemeClr val="accent1">
                  <a:lumMod val="5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57F5A3-09E2-9838-5255-06ECE08C7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4" y="353160"/>
            <a:ext cx="7091300" cy="89858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Fundraising Update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88733D-DFB7-75D9-7B95-961B604700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748" y="2503185"/>
            <a:ext cx="5131088" cy="335411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4EA501E-2A0E-CCD5-62FA-4854A8FAF9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7195" y="2181328"/>
            <a:ext cx="3244141" cy="3997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09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9871D3-F514-4C3A-EB1D-ABBCB3A8B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Other reminders</a:t>
            </a:r>
          </a:p>
        </p:txBody>
      </p:sp>
      <p:sp>
        <p:nvSpPr>
          <p:cNvPr id="14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470F0-198B-60C6-A609-1906BE82E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9474184" cy="4119172"/>
          </a:xfrm>
        </p:spPr>
        <p:txBody>
          <a:bodyPr anchor="t">
            <a:normAutofit/>
          </a:bodyPr>
          <a:lstStyle/>
          <a:p>
            <a:r>
              <a:rPr lang="en-US" sz="3200" dirty="0"/>
              <a:t>Clerk of Course – get all workers and coaches to join the </a:t>
            </a:r>
            <a:r>
              <a:rPr lang="en-US" sz="3200" dirty="0">
                <a:hlinkClick r:id="rId2"/>
              </a:rPr>
              <a:t>GroupMe</a:t>
            </a:r>
            <a:r>
              <a:rPr lang="en-US" sz="3200" dirty="0"/>
              <a:t> chat</a:t>
            </a:r>
          </a:p>
          <a:p>
            <a:pPr lvl="1"/>
            <a:r>
              <a:rPr lang="en-US" sz="2800" dirty="0">
                <a:hlinkClick r:id="rId3"/>
              </a:rPr>
              <a:t>Prep zoom meeting at 6:00 PM Sunday evening</a:t>
            </a:r>
            <a:endParaRPr lang="en-US" sz="2800" dirty="0"/>
          </a:p>
          <a:p>
            <a:r>
              <a:rPr lang="en-US" sz="3200" dirty="0">
                <a:hlinkClick r:id="rId4"/>
              </a:rPr>
              <a:t>Photos – upload all photos and videos to here </a:t>
            </a:r>
            <a:r>
              <a:rPr lang="en-US" sz="3200" dirty="0"/>
              <a:t>for publishing to social media</a:t>
            </a:r>
          </a:p>
          <a:p>
            <a:r>
              <a:rPr lang="en-US" sz="3200" dirty="0">
                <a:hlinkClick r:id="rId5"/>
              </a:rPr>
              <a:t>Livestream</a:t>
            </a:r>
            <a:r>
              <a:rPr lang="en-US" sz="3200" dirty="0"/>
              <a:t> – share with working parents, out of town family members and friends</a:t>
            </a:r>
          </a:p>
        </p:txBody>
      </p:sp>
      <p:pic>
        <p:nvPicPr>
          <p:cNvPr id="7" name="Picture 6" descr="A qr code with a person's head&#10;&#10;Description automatically generated">
            <a:extLst>
              <a:ext uri="{FF2B5EF4-FFF2-40B4-BE49-F238E27FC236}">
                <a16:creationId xmlns:a16="http://schemas.microsoft.com/office/drawing/2014/main" id="{86303F80-8F95-FE9C-A0F5-84AD7A67C4C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670" r="4852" b="1"/>
          <a:stretch/>
        </p:blipFill>
        <p:spPr>
          <a:xfrm>
            <a:off x="10379349" y="1911493"/>
            <a:ext cx="1165944" cy="121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514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2632</TotalTime>
  <Words>110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CKSDC treasurer report – July 6, 2023</vt:lpstr>
      <vt:lpstr>Cash Flow Update</vt:lpstr>
      <vt:lpstr>Missing A/R</vt:lpstr>
      <vt:lpstr>Fundraising Update</vt:lpstr>
      <vt:lpstr>Other 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House</dc:creator>
  <cp:lastModifiedBy>Greg House</cp:lastModifiedBy>
  <cp:revision>426</cp:revision>
  <cp:lastPrinted>2022-07-20T20:55:13Z</cp:lastPrinted>
  <dcterms:created xsi:type="dcterms:W3CDTF">2022-06-22T14:25:13Z</dcterms:created>
  <dcterms:modified xsi:type="dcterms:W3CDTF">2023-07-07T18:21:20Z</dcterms:modified>
</cp:coreProperties>
</file>