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6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D7EF63-7A7E-4A75-A3EA-76A52F0CFA17}" v="5" dt="2023-05-05T15:39:11.950"/>
    <p1510:client id="{F8495C08-8AF5-4478-96D0-8D6393F6E246}" v="78" dt="2023-05-23T17:02:49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House" userId="510dda43355e02e4" providerId="LiveId" clId="{F3D7EF63-7A7E-4A75-A3EA-76A52F0CFA17}"/>
    <pc:docChg chg="undo custSel addSld delSld modSld sldOrd">
      <pc:chgData name="Greg House" userId="510dda43355e02e4" providerId="LiveId" clId="{F3D7EF63-7A7E-4A75-A3EA-76A52F0CFA17}" dt="2023-05-09T01:30:04.067" v="1176" actId="26606"/>
      <pc:docMkLst>
        <pc:docMk/>
      </pc:docMkLst>
      <pc:sldChg chg="modSp mod">
        <pc:chgData name="Greg House" userId="510dda43355e02e4" providerId="LiveId" clId="{F3D7EF63-7A7E-4A75-A3EA-76A52F0CFA17}" dt="2023-05-05T15:37:50.090" v="843" actId="20577"/>
        <pc:sldMkLst>
          <pc:docMk/>
          <pc:sldMk cId="109857222" sldId="256"/>
        </pc:sldMkLst>
        <pc:spChg chg="mod">
          <ac:chgData name="Greg House" userId="510dda43355e02e4" providerId="LiveId" clId="{F3D7EF63-7A7E-4A75-A3EA-76A52F0CFA17}" dt="2023-05-05T15:15:17.419" v="23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Greg House" userId="510dda43355e02e4" providerId="LiveId" clId="{F3D7EF63-7A7E-4A75-A3EA-76A52F0CFA17}" dt="2023-05-05T15:37:50.090" v="843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del">
        <pc:chgData name="Greg House" userId="510dda43355e02e4" providerId="LiveId" clId="{F3D7EF63-7A7E-4A75-A3EA-76A52F0CFA17}" dt="2023-05-05T15:24:40.513" v="234" actId="47"/>
        <pc:sldMkLst>
          <pc:docMk/>
          <pc:sldMk cId="1080849931" sldId="257"/>
        </pc:sldMkLst>
      </pc:sldChg>
      <pc:sldChg chg="modSp add del mod">
        <pc:chgData name="Greg House" userId="510dda43355e02e4" providerId="LiveId" clId="{F3D7EF63-7A7E-4A75-A3EA-76A52F0CFA17}" dt="2023-05-05T15:37:29.913" v="796" actId="20577"/>
        <pc:sldMkLst>
          <pc:docMk/>
          <pc:sldMk cId="3767287621" sldId="258"/>
        </pc:sldMkLst>
        <pc:spChg chg="mod">
          <ac:chgData name="Greg House" userId="510dda43355e02e4" providerId="LiveId" clId="{F3D7EF63-7A7E-4A75-A3EA-76A52F0CFA17}" dt="2023-05-05T15:37:29.913" v="796" actId="20577"/>
          <ac:spMkLst>
            <pc:docMk/>
            <pc:sldMk cId="3767287621" sldId="258"/>
            <ac:spMk id="2" creationId="{1BC7515D-3837-2229-0320-A0DAC53C04B7}"/>
          </ac:spMkLst>
        </pc:spChg>
        <pc:spChg chg="mod">
          <ac:chgData name="Greg House" userId="510dda43355e02e4" providerId="LiveId" clId="{F3D7EF63-7A7E-4A75-A3EA-76A52F0CFA17}" dt="2023-05-05T15:37:09.840" v="786" actId="20577"/>
          <ac:spMkLst>
            <pc:docMk/>
            <pc:sldMk cId="3767287621" sldId="258"/>
            <ac:spMk id="3" creationId="{21455819-D40D-3621-FB21-8CE0841D50B7}"/>
          </ac:spMkLst>
        </pc:spChg>
        <pc:spChg chg="mod">
          <ac:chgData name="Greg House" userId="510dda43355e02e4" providerId="LiveId" clId="{F3D7EF63-7A7E-4A75-A3EA-76A52F0CFA17}" dt="2023-05-05T15:34:51.122" v="647" actId="20577"/>
          <ac:spMkLst>
            <pc:docMk/>
            <pc:sldMk cId="3767287621" sldId="258"/>
            <ac:spMk id="4" creationId="{6FFB496A-2037-FF09-5005-17712C6A9522}"/>
          </ac:spMkLst>
        </pc:spChg>
      </pc:sldChg>
      <pc:sldChg chg="addSp delSp modSp new mod setBg">
        <pc:chgData name="Greg House" userId="510dda43355e02e4" providerId="LiveId" clId="{F3D7EF63-7A7E-4A75-A3EA-76A52F0CFA17}" dt="2023-05-05T15:25:50.070" v="257" actId="27614"/>
        <pc:sldMkLst>
          <pc:docMk/>
          <pc:sldMk cId="108081248" sldId="259"/>
        </pc:sldMkLst>
        <pc:spChg chg="mod">
          <ac:chgData name="Greg House" userId="510dda43355e02e4" providerId="LiveId" clId="{F3D7EF63-7A7E-4A75-A3EA-76A52F0CFA17}" dt="2023-05-05T15:25:31.152" v="256" actId="26606"/>
          <ac:spMkLst>
            <pc:docMk/>
            <pc:sldMk cId="108081248" sldId="259"/>
            <ac:spMk id="2" creationId="{1DB07DF1-F806-A368-F71D-70DD2C3030E7}"/>
          </ac:spMkLst>
        </pc:spChg>
        <pc:spChg chg="add del">
          <ac:chgData name="Greg House" userId="510dda43355e02e4" providerId="LiveId" clId="{F3D7EF63-7A7E-4A75-A3EA-76A52F0CFA17}" dt="2023-05-05T15:25:31.152" v="256" actId="26606"/>
          <ac:spMkLst>
            <pc:docMk/>
            <pc:sldMk cId="108081248" sldId="259"/>
            <ac:spMk id="3" creationId="{2DC0E47B-9AD3-6359-ED9F-9BC53268168E}"/>
          </ac:spMkLst>
        </pc:spChg>
        <pc:spChg chg="add del">
          <ac:chgData name="Greg House" userId="510dda43355e02e4" providerId="LiveId" clId="{F3D7EF63-7A7E-4A75-A3EA-76A52F0CFA17}" dt="2023-05-05T15:25:29.240" v="251" actId="26606"/>
          <ac:spMkLst>
            <pc:docMk/>
            <pc:sldMk cId="108081248" sldId="259"/>
            <ac:spMk id="10" creationId="{D4771268-CB57-404A-9271-370EB28F6090}"/>
          </ac:spMkLst>
        </pc:spChg>
        <pc:spChg chg="add del">
          <ac:chgData name="Greg House" userId="510dda43355e02e4" providerId="LiveId" clId="{F3D7EF63-7A7E-4A75-A3EA-76A52F0CFA17}" dt="2023-05-05T15:25:30.335" v="253" actId="26606"/>
          <ac:spMkLst>
            <pc:docMk/>
            <pc:sldMk cId="108081248" sldId="259"/>
            <ac:spMk id="12" creationId="{91E5A9A7-95C6-4F4F-B00E-C82E07FE62EF}"/>
          </ac:spMkLst>
        </pc:spChg>
        <pc:spChg chg="add del">
          <ac:chgData name="Greg House" userId="510dda43355e02e4" providerId="LiveId" clId="{F3D7EF63-7A7E-4A75-A3EA-76A52F0CFA17}" dt="2023-05-05T15:25:30.335" v="253" actId="26606"/>
          <ac:spMkLst>
            <pc:docMk/>
            <pc:sldMk cId="108081248" sldId="259"/>
            <ac:spMk id="13" creationId="{A8384FB5-9ADC-4DDC-881B-597D56F5B15D}"/>
          </ac:spMkLst>
        </pc:spChg>
        <pc:spChg chg="add del">
          <ac:chgData name="Greg House" userId="510dda43355e02e4" providerId="LiveId" clId="{F3D7EF63-7A7E-4A75-A3EA-76A52F0CFA17}" dt="2023-05-05T15:25:30.335" v="253" actId="26606"/>
          <ac:spMkLst>
            <pc:docMk/>
            <pc:sldMk cId="108081248" sldId="259"/>
            <ac:spMk id="14" creationId="{D07DD2DE-F619-49DD-B5E7-03A290FF4ED1}"/>
          </ac:spMkLst>
        </pc:spChg>
        <pc:spChg chg="add del">
          <ac:chgData name="Greg House" userId="510dda43355e02e4" providerId="LiveId" clId="{F3D7EF63-7A7E-4A75-A3EA-76A52F0CFA17}" dt="2023-05-05T15:25:30.335" v="253" actId="26606"/>
          <ac:spMkLst>
            <pc:docMk/>
            <pc:sldMk cId="108081248" sldId="259"/>
            <ac:spMk id="16" creationId="{85149191-5F60-4A28-AAFF-039F96B0F3EC}"/>
          </ac:spMkLst>
        </pc:spChg>
        <pc:spChg chg="add del">
          <ac:chgData name="Greg House" userId="510dda43355e02e4" providerId="LiveId" clId="{F3D7EF63-7A7E-4A75-A3EA-76A52F0CFA17}" dt="2023-05-05T15:25:30.335" v="253" actId="26606"/>
          <ac:spMkLst>
            <pc:docMk/>
            <pc:sldMk cId="108081248" sldId="259"/>
            <ac:spMk id="18" creationId="{F8260ED5-17F7-4158-B241-D51DD4CF1B7E}"/>
          </ac:spMkLst>
        </pc:spChg>
        <pc:spChg chg="add del">
          <ac:chgData name="Greg House" userId="510dda43355e02e4" providerId="LiveId" clId="{F3D7EF63-7A7E-4A75-A3EA-76A52F0CFA17}" dt="2023-05-05T15:25:31.149" v="255" actId="26606"/>
          <ac:spMkLst>
            <pc:docMk/>
            <pc:sldMk cId="108081248" sldId="259"/>
            <ac:spMk id="20" creationId="{131BAD53-4E89-4F62-BBB7-26359763ED39}"/>
          </ac:spMkLst>
        </pc:spChg>
        <pc:spChg chg="add del">
          <ac:chgData name="Greg House" userId="510dda43355e02e4" providerId="LiveId" clId="{F3D7EF63-7A7E-4A75-A3EA-76A52F0CFA17}" dt="2023-05-05T15:25:31.149" v="255" actId="26606"/>
          <ac:spMkLst>
            <pc:docMk/>
            <pc:sldMk cId="108081248" sldId="259"/>
            <ac:spMk id="21" creationId="{62756DA2-40EB-4C6F-B962-5822FFB54FB6}"/>
          </ac:spMkLst>
        </pc:spChg>
        <pc:spChg chg="add del">
          <ac:chgData name="Greg House" userId="510dda43355e02e4" providerId="LiveId" clId="{F3D7EF63-7A7E-4A75-A3EA-76A52F0CFA17}" dt="2023-05-05T15:25:31.149" v="255" actId="26606"/>
          <ac:spMkLst>
            <pc:docMk/>
            <pc:sldMk cId="108081248" sldId="259"/>
            <ac:spMk id="22" creationId="{2DC0E47B-9AD3-6359-ED9F-9BC53268168E}"/>
          </ac:spMkLst>
        </pc:spChg>
        <pc:spChg chg="add">
          <ac:chgData name="Greg House" userId="510dda43355e02e4" providerId="LiveId" clId="{F3D7EF63-7A7E-4A75-A3EA-76A52F0CFA17}" dt="2023-05-05T15:25:31.152" v="256" actId="26606"/>
          <ac:spMkLst>
            <pc:docMk/>
            <pc:sldMk cId="108081248" sldId="259"/>
            <ac:spMk id="24" creationId="{D4771268-CB57-404A-9271-370EB28F6090}"/>
          </ac:spMkLst>
        </pc:spChg>
        <pc:picChg chg="add mod">
          <ac:chgData name="Greg House" userId="510dda43355e02e4" providerId="LiveId" clId="{F3D7EF63-7A7E-4A75-A3EA-76A52F0CFA17}" dt="2023-05-05T15:25:50.070" v="257" actId="27614"/>
          <ac:picMkLst>
            <pc:docMk/>
            <pc:sldMk cId="108081248" sldId="259"/>
            <ac:picMk id="5" creationId="{54B50AA6-AEE9-D8BB-7B14-99489E9E4A74}"/>
          </ac:picMkLst>
        </pc:picChg>
      </pc:sldChg>
      <pc:sldChg chg="del">
        <pc:chgData name="Greg House" userId="510dda43355e02e4" providerId="LiveId" clId="{F3D7EF63-7A7E-4A75-A3EA-76A52F0CFA17}" dt="2023-05-05T15:15:32.203" v="77" actId="47"/>
        <pc:sldMkLst>
          <pc:docMk/>
          <pc:sldMk cId="1683772676" sldId="259"/>
        </pc:sldMkLst>
      </pc:sldChg>
      <pc:sldChg chg="addSp delSp modSp new mod ord setBg">
        <pc:chgData name="Greg House" userId="510dda43355e02e4" providerId="LiveId" clId="{F3D7EF63-7A7E-4A75-A3EA-76A52F0CFA17}" dt="2023-05-05T15:33:44.521" v="451" actId="26606"/>
        <pc:sldMkLst>
          <pc:docMk/>
          <pc:sldMk cId="3516613871" sldId="260"/>
        </pc:sldMkLst>
        <pc:spChg chg="mod">
          <ac:chgData name="Greg House" userId="510dda43355e02e4" providerId="LiveId" clId="{F3D7EF63-7A7E-4A75-A3EA-76A52F0CFA17}" dt="2023-05-05T15:26:23.022" v="280" actId="26606"/>
          <ac:spMkLst>
            <pc:docMk/>
            <pc:sldMk cId="3516613871" sldId="260"/>
            <ac:spMk id="2" creationId="{A76374FA-817E-3B4E-91DC-94E6B45B23F7}"/>
          </ac:spMkLst>
        </pc:spChg>
        <pc:spChg chg="add del">
          <ac:chgData name="Greg House" userId="510dda43355e02e4" providerId="LiveId" clId="{F3D7EF63-7A7E-4A75-A3EA-76A52F0CFA17}" dt="2023-05-05T15:26:23.022" v="280" actId="26606"/>
          <ac:spMkLst>
            <pc:docMk/>
            <pc:sldMk cId="3516613871" sldId="260"/>
            <ac:spMk id="3" creationId="{AEC6CC81-6426-571B-D53F-1FC054F6905C}"/>
          </ac:spMkLst>
        </pc:spChg>
        <pc:spChg chg="add del">
          <ac:chgData name="Greg House" userId="510dda43355e02e4" providerId="LiveId" clId="{F3D7EF63-7A7E-4A75-A3EA-76A52F0CFA17}" dt="2023-05-05T15:26:23.018" v="279" actId="26606"/>
          <ac:spMkLst>
            <pc:docMk/>
            <pc:sldMk cId="3516613871" sldId="260"/>
            <ac:spMk id="10" creationId="{D4771268-CB57-404A-9271-370EB28F6090}"/>
          </ac:spMkLst>
        </pc:spChg>
        <pc:spChg chg="add del">
          <ac:chgData name="Greg House" userId="510dda43355e02e4" providerId="LiveId" clId="{F3D7EF63-7A7E-4A75-A3EA-76A52F0CFA17}" dt="2023-05-05T15:33:44.521" v="451" actId="26606"/>
          <ac:spMkLst>
            <pc:docMk/>
            <pc:sldMk cId="3516613871" sldId="260"/>
            <ac:spMk id="12" creationId="{CD8B4F24-440B-49E9-B85D-733523DC064B}"/>
          </ac:spMkLst>
        </pc:spChg>
        <pc:spChg chg="add del">
          <ac:chgData name="Greg House" userId="510dda43355e02e4" providerId="LiveId" clId="{F3D7EF63-7A7E-4A75-A3EA-76A52F0CFA17}" dt="2023-05-05T15:33:44.521" v="451" actId="26606"/>
          <ac:spMkLst>
            <pc:docMk/>
            <pc:sldMk cId="3516613871" sldId="260"/>
            <ac:spMk id="13" creationId="{2B97F24A-32CE-4C1C-A50D-3016B394DCFB}"/>
          </ac:spMkLst>
        </pc:spChg>
        <pc:spChg chg="add mod">
          <ac:chgData name="Greg House" userId="510dda43355e02e4" providerId="LiveId" clId="{F3D7EF63-7A7E-4A75-A3EA-76A52F0CFA17}" dt="2023-05-05T15:33:44.521" v="451" actId="26606"/>
          <ac:spMkLst>
            <pc:docMk/>
            <pc:sldMk cId="3516613871" sldId="260"/>
            <ac:spMk id="14" creationId="{AEC6CC81-6426-571B-D53F-1FC054F6905C}"/>
          </ac:spMkLst>
        </pc:spChg>
        <pc:spChg chg="add">
          <ac:chgData name="Greg House" userId="510dda43355e02e4" providerId="LiveId" clId="{F3D7EF63-7A7E-4A75-A3EA-76A52F0CFA17}" dt="2023-05-05T15:33:44.521" v="451" actId="26606"/>
          <ac:spMkLst>
            <pc:docMk/>
            <pc:sldMk cId="3516613871" sldId="260"/>
            <ac:spMk id="19" creationId="{2B97F24A-32CE-4C1C-A50D-3016B394DCFB}"/>
          </ac:spMkLst>
        </pc:spChg>
        <pc:spChg chg="add">
          <ac:chgData name="Greg House" userId="510dda43355e02e4" providerId="LiveId" clId="{F3D7EF63-7A7E-4A75-A3EA-76A52F0CFA17}" dt="2023-05-05T15:33:44.521" v="451" actId="26606"/>
          <ac:spMkLst>
            <pc:docMk/>
            <pc:sldMk cId="3516613871" sldId="260"/>
            <ac:spMk id="21" creationId="{CD8B4F24-440B-49E9-B85D-733523DC064B}"/>
          </ac:spMkLst>
        </pc:spChg>
        <pc:graphicFrameChg chg="add mod">
          <ac:chgData name="Greg House" userId="510dda43355e02e4" providerId="LiveId" clId="{F3D7EF63-7A7E-4A75-A3EA-76A52F0CFA17}" dt="2023-05-05T15:26:17.516" v="276"/>
          <ac:graphicFrameMkLst>
            <pc:docMk/>
            <pc:sldMk cId="3516613871" sldId="260"/>
            <ac:graphicFrameMk id="4" creationId="{789C705F-094C-4870-8750-C45007C4F930}"/>
          </ac:graphicFrameMkLst>
        </pc:graphicFrameChg>
        <pc:picChg chg="add del mod">
          <ac:chgData name="Greg House" userId="510dda43355e02e4" providerId="LiveId" clId="{F3D7EF63-7A7E-4A75-A3EA-76A52F0CFA17}" dt="2023-05-05T15:27:26.588" v="448" actId="478"/>
          <ac:picMkLst>
            <pc:docMk/>
            <pc:sldMk cId="3516613871" sldId="260"/>
            <ac:picMk id="5" creationId="{585D6F59-2781-5FA0-429A-B17862E7D2B8}"/>
          </ac:picMkLst>
        </pc:picChg>
        <pc:picChg chg="add mod">
          <ac:chgData name="Greg House" userId="510dda43355e02e4" providerId="LiveId" clId="{F3D7EF63-7A7E-4A75-A3EA-76A52F0CFA17}" dt="2023-05-05T15:33:44.521" v="451" actId="26606"/>
          <ac:picMkLst>
            <pc:docMk/>
            <pc:sldMk cId="3516613871" sldId="260"/>
            <ac:picMk id="6" creationId="{31AE3407-0A8D-98A2-A318-F29D75AE6038}"/>
          </ac:picMkLst>
        </pc:picChg>
      </pc:sldChg>
      <pc:sldChg chg="del">
        <pc:chgData name="Greg House" userId="510dda43355e02e4" providerId="LiveId" clId="{F3D7EF63-7A7E-4A75-A3EA-76A52F0CFA17}" dt="2023-05-05T15:24:42.438" v="235" actId="47"/>
        <pc:sldMkLst>
          <pc:docMk/>
          <pc:sldMk cId="4243936266" sldId="260"/>
        </pc:sldMkLst>
      </pc:sldChg>
      <pc:sldChg chg="addSp delSp modSp new mod setBg modClrScheme chgLayout">
        <pc:chgData name="Greg House" userId="510dda43355e02e4" providerId="LiveId" clId="{F3D7EF63-7A7E-4A75-A3EA-76A52F0CFA17}" dt="2023-05-09T01:30:04.067" v="1176" actId="26606"/>
        <pc:sldMkLst>
          <pc:docMk/>
          <pc:sldMk cId="1518998452" sldId="261"/>
        </pc:sldMkLst>
        <pc:spChg chg="mod ord">
          <ac:chgData name="Greg House" userId="510dda43355e02e4" providerId="LiveId" clId="{F3D7EF63-7A7E-4A75-A3EA-76A52F0CFA17}" dt="2023-05-09T01:30:04.067" v="1176" actId="26606"/>
          <ac:spMkLst>
            <pc:docMk/>
            <pc:sldMk cId="1518998452" sldId="261"/>
            <ac:spMk id="2" creationId="{F8DC9303-2FBF-B321-DBCC-E7E3A9BC019F}"/>
          </ac:spMkLst>
        </pc:spChg>
        <pc:spChg chg="del mod ord">
          <ac:chgData name="Greg House" userId="510dda43355e02e4" providerId="LiveId" clId="{F3D7EF63-7A7E-4A75-A3EA-76A52F0CFA17}" dt="2023-05-09T01:27:48.503" v="883" actId="700"/>
          <ac:spMkLst>
            <pc:docMk/>
            <pc:sldMk cId="1518998452" sldId="261"/>
            <ac:spMk id="3" creationId="{4EBC07B5-038F-9D7C-0225-BAFDB5F85DC1}"/>
          </ac:spMkLst>
        </pc:spChg>
        <pc:spChg chg="del">
          <ac:chgData name="Greg House" userId="510dda43355e02e4" providerId="LiveId" clId="{F3D7EF63-7A7E-4A75-A3EA-76A52F0CFA17}" dt="2023-05-09T01:27:48.503" v="883" actId="700"/>
          <ac:spMkLst>
            <pc:docMk/>
            <pc:sldMk cId="1518998452" sldId="261"/>
            <ac:spMk id="4" creationId="{A5E8A3D9-CFAF-F14D-B302-60E8A53EDC36}"/>
          </ac:spMkLst>
        </pc:spChg>
        <pc:spChg chg="add del mod ord">
          <ac:chgData name="Greg House" userId="510dda43355e02e4" providerId="LiveId" clId="{F3D7EF63-7A7E-4A75-A3EA-76A52F0CFA17}" dt="2023-05-09T01:30:04.067" v="1176" actId="26606"/>
          <ac:spMkLst>
            <pc:docMk/>
            <pc:sldMk cId="1518998452" sldId="261"/>
            <ac:spMk id="5" creationId="{E8D188AA-E8DB-36AA-0D8D-0B3FF51DD579}"/>
          </ac:spMkLst>
        </pc:spChg>
        <pc:spChg chg="add">
          <ac:chgData name="Greg House" userId="510dda43355e02e4" providerId="LiveId" clId="{F3D7EF63-7A7E-4A75-A3EA-76A52F0CFA17}" dt="2023-05-09T01:30:04.067" v="1176" actId="26606"/>
          <ac:spMkLst>
            <pc:docMk/>
            <pc:sldMk cId="1518998452" sldId="261"/>
            <ac:spMk id="11" creationId="{35DB3719-6FDC-4E5D-891D-FF40B7300F64}"/>
          </ac:spMkLst>
        </pc:spChg>
        <pc:spChg chg="add">
          <ac:chgData name="Greg House" userId="510dda43355e02e4" providerId="LiveId" clId="{F3D7EF63-7A7E-4A75-A3EA-76A52F0CFA17}" dt="2023-05-09T01:30:04.067" v="1176" actId="26606"/>
          <ac:spMkLst>
            <pc:docMk/>
            <pc:sldMk cId="1518998452" sldId="261"/>
            <ac:spMk id="13" creationId="{E0CBAC23-2E3F-4A90-BA59-F8299F6A5439}"/>
          </ac:spMkLst>
        </pc:spChg>
        <pc:graphicFrameChg chg="add">
          <ac:chgData name="Greg House" userId="510dda43355e02e4" providerId="LiveId" clId="{F3D7EF63-7A7E-4A75-A3EA-76A52F0CFA17}" dt="2023-05-09T01:30:04.067" v="1176" actId="26606"/>
          <ac:graphicFrameMkLst>
            <pc:docMk/>
            <pc:sldMk cId="1518998452" sldId="261"/>
            <ac:graphicFrameMk id="7" creationId="{28348538-77EA-6414-046F-F97644ED84FA}"/>
          </ac:graphicFrameMkLst>
        </pc:graphicFrameChg>
      </pc:sldChg>
      <pc:sldChg chg="del">
        <pc:chgData name="Greg House" userId="510dda43355e02e4" providerId="LiveId" clId="{F3D7EF63-7A7E-4A75-A3EA-76A52F0CFA17}" dt="2023-05-05T15:24:44.857" v="236" actId="47"/>
        <pc:sldMkLst>
          <pc:docMk/>
          <pc:sldMk cId="1748713245" sldId="261"/>
        </pc:sldMkLst>
      </pc:sldChg>
    </pc:docChg>
  </pc:docChgLst>
  <pc:docChgLst>
    <pc:chgData name="Greg House" userId="510dda43355e02e4" providerId="Windows Live" clId="Web-{F8495C08-8AF5-4478-96D0-8D6393F6E246}"/>
    <pc:docChg chg="modSld">
      <pc:chgData name="Greg House" userId="510dda43355e02e4" providerId="Windows Live" clId="Web-{F8495C08-8AF5-4478-96D0-8D6393F6E246}" dt="2023-05-23T17:02:49.338" v="83" actId="20577"/>
      <pc:docMkLst>
        <pc:docMk/>
      </pc:docMkLst>
      <pc:sldChg chg="modSp">
        <pc:chgData name="Greg House" userId="510dda43355e02e4" providerId="Windows Live" clId="Web-{F8495C08-8AF5-4478-96D0-8D6393F6E246}" dt="2023-05-23T15:58:41.287" v="1" actId="20577"/>
        <pc:sldMkLst>
          <pc:docMk/>
          <pc:sldMk cId="109857222" sldId="256"/>
        </pc:sldMkLst>
        <pc:spChg chg="mod">
          <ac:chgData name="Greg House" userId="510dda43355e02e4" providerId="Windows Live" clId="Web-{F8495C08-8AF5-4478-96D0-8D6393F6E246}" dt="2023-05-23T15:58:41.287" v="1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Greg House" userId="510dda43355e02e4" providerId="Windows Live" clId="Web-{F8495C08-8AF5-4478-96D0-8D6393F6E246}" dt="2023-05-23T16:30:49.213" v="17" actId="20577"/>
        <pc:sldMkLst>
          <pc:docMk/>
          <pc:sldMk cId="3767287621" sldId="258"/>
        </pc:sldMkLst>
        <pc:spChg chg="mod">
          <ac:chgData name="Greg House" userId="510dda43355e02e4" providerId="Windows Live" clId="Web-{F8495C08-8AF5-4478-96D0-8D6393F6E246}" dt="2023-05-23T16:30:49.213" v="17" actId="20577"/>
          <ac:spMkLst>
            <pc:docMk/>
            <pc:sldMk cId="3767287621" sldId="258"/>
            <ac:spMk id="4" creationId="{6FFB496A-2037-FF09-5005-17712C6A9522}"/>
          </ac:spMkLst>
        </pc:spChg>
      </pc:sldChg>
      <pc:sldChg chg="addSp delSp modSp">
        <pc:chgData name="Greg House" userId="510dda43355e02e4" providerId="Windows Live" clId="Web-{F8495C08-8AF5-4478-96D0-8D6393F6E246}" dt="2023-05-23T17:02:49.338" v="83" actId="20577"/>
        <pc:sldMkLst>
          <pc:docMk/>
          <pc:sldMk cId="3516613871" sldId="260"/>
        </pc:sldMkLst>
        <pc:spChg chg="add mod">
          <ac:chgData name="Greg House" userId="510dda43355e02e4" providerId="Windows Live" clId="Web-{F8495C08-8AF5-4478-96D0-8D6393F6E246}" dt="2023-05-23T16:50:04.298" v="61" actId="1076"/>
          <ac:spMkLst>
            <pc:docMk/>
            <pc:sldMk cId="3516613871" sldId="260"/>
            <ac:spMk id="5" creationId="{9C44A338-9C0B-7D70-C0E9-3DB1F78284EC}"/>
          </ac:spMkLst>
        </pc:spChg>
        <pc:spChg chg="mod">
          <ac:chgData name="Greg House" userId="510dda43355e02e4" providerId="Windows Live" clId="Web-{F8495C08-8AF5-4478-96D0-8D6393F6E246}" dt="2023-05-23T17:02:49.338" v="83" actId="20577"/>
          <ac:spMkLst>
            <pc:docMk/>
            <pc:sldMk cId="3516613871" sldId="260"/>
            <ac:spMk id="14" creationId="{AEC6CC81-6426-571B-D53F-1FC054F6905C}"/>
          </ac:spMkLst>
        </pc:spChg>
        <pc:graphicFrameChg chg="add del mod">
          <ac:chgData name="Greg House" userId="510dda43355e02e4" providerId="Windows Live" clId="Web-{F8495C08-8AF5-4478-96D0-8D6393F6E246}" dt="2023-05-23T16:35:54.692" v="24"/>
          <ac:graphicFrameMkLst>
            <pc:docMk/>
            <pc:sldMk cId="3516613871" sldId="260"/>
            <ac:graphicFrameMk id="3" creationId="{8A2B31F5-8166-0B0B-D02B-212FC1BC1ED4}"/>
          </ac:graphicFrameMkLst>
        </pc:graphicFrameChg>
        <pc:graphicFrameChg chg="add mod">
          <ac:chgData name="Greg House" userId="510dda43355e02e4" providerId="Windows Live" clId="Web-{F8495C08-8AF5-4478-96D0-8D6393F6E246}" dt="2023-05-23T16:48:57.702" v="32" actId="14100"/>
          <ac:graphicFrameMkLst>
            <pc:docMk/>
            <pc:sldMk cId="3516613871" sldId="260"/>
            <ac:graphicFrameMk id="4" creationId="{8A2B31F5-8166-0B0B-D02B-212FC1BC1ED4}"/>
          </ac:graphicFrameMkLst>
        </pc:graphicFrameChg>
        <pc:picChg chg="del">
          <ac:chgData name="Greg House" userId="510dda43355e02e4" providerId="Windows Live" clId="Web-{F8495C08-8AF5-4478-96D0-8D6393F6E246}" dt="2023-05-23T16:35:36.253" v="18"/>
          <ac:picMkLst>
            <pc:docMk/>
            <pc:sldMk cId="3516613871" sldId="260"/>
            <ac:picMk id="6" creationId="{31AE3407-0A8D-98A2-A318-F29D75AE603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2023%20Budg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2023 cash</a:t>
            </a:r>
            <a:r>
              <a:rPr lang="en-US" baseline="0"/>
              <a:t> flow update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'[2023 Budget.xlsx]2023 cash flow summary'!$B$1</c:f>
              <c:strCache>
                <c:ptCount val="1"/>
                <c:pt idx="0">
                  <c:v>Transaction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Budget.xlsx]2023 cash flow summary'!$A$2:$A$4</c:f>
              <c:strCache>
                <c:ptCount val="3"/>
                <c:pt idx="0">
                  <c:v>Starting balance</c:v>
                </c:pt>
                <c:pt idx="1">
                  <c:v>Revenue to date</c:v>
                </c:pt>
                <c:pt idx="2">
                  <c:v>Expenses to date</c:v>
                </c:pt>
              </c:strCache>
            </c:strRef>
          </c:cat>
          <c:val>
            <c:numRef>
              <c:f>'[2023 Budget.xlsx]2023 cash flow summary'!$B$2:$B$4</c:f>
              <c:numCache>
                <c:formatCode>"$"#,##0</c:formatCode>
                <c:ptCount val="3"/>
                <c:pt idx="0">
                  <c:v>10665</c:v>
                </c:pt>
                <c:pt idx="1">
                  <c:v>7442.5</c:v>
                </c:pt>
                <c:pt idx="2">
                  <c:v>-3174.35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4-4146-B2CD-43364812C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3669136"/>
        <c:axId val="853668656"/>
      </c:barChart>
      <c:lineChart>
        <c:grouping val="standard"/>
        <c:varyColors val="0"/>
        <c:ser>
          <c:idx val="1"/>
          <c:order val="1"/>
          <c:tx>
            <c:strRef>
              <c:f>'[2023 Budget.xlsx]2023 cash flow summary'!$C$1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'[2023 Budget.xlsx]2023 cash flow summary'!$A$2:$A$4</c:f>
              <c:strCache>
                <c:ptCount val="3"/>
                <c:pt idx="0">
                  <c:v>Starting balance</c:v>
                </c:pt>
                <c:pt idx="1">
                  <c:v>Revenue to date</c:v>
                </c:pt>
                <c:pt idx="2">
                  <c:v>Expenses to date</c:v>
                </c:pt>
              </c:strCache>
            </c:strRef>
          </c:cat>
          <c:val>
            <c:numRef>
              <c:f>'[2023 Budget.xlsx]2023 cash flow summary'!$C$2:$C$4</c:f>
              <c:numCache>
                <c:formatCode>"$"#,##0</c:formatCode>
                <c:ptCount val="3"/>
                <c:pt idx="0">
                  <c:v>10665</c:v>
                </c:pt>
                <c:pt idx="1">
                  <c:v>18107.5</c:v>
                </c:pt>
                <c:pt idx="2">
                  <c:v>14933.15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E4-4146-B2CD-43364812C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3669136"/>
        <c:axId val="853668656"/>
      </c:lineChart>
      <c:catAx>
        <c:axId val="8536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668656"/>
        <c:crosses val="autoZero"/>
        <c:auto val="1"/>
        <c:lblAlgn val="ctr"/>
        <c:lblOffset val="100"/>
        <c:noMultiLvlLbl val="0"/>
      </c:catAx>
      <c:valAx>
        <c:axId val="85366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66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75725-9965-403C-9982-3B7DD0D91BF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7301C8C4-150C-40A8-A7BE-A8D1E4EF775C}">
      <dgm:prSet/>
      <dgm:spPr/>
      <dgm:t>
        <a:bodyPr/>
        <a:lstStyle/>
        <a:p>
          <a:pPr>
            <a:defRPr cap="all"/>
          </a:pPr>
          <a:r>
            <a:rPr lang="en-US"/>
            <a:t>Required for insurance purposes</a:t>
          </a:r>
        </a:p>
      </dgm:t>
    </dgm:pt>
    <dgm:pt modelId="{0063F4D2-C1E8-4449-8818-F3A86AF2300A}" type="parTrans" cxnId="{4ACBBCCA-A1F1-4944-B149-B3B83BA54EF3}">
      <dgm:prSet/>
      <dgm:spPr/>
      <dgm:t>
        <a:bodyPr/>
        <a:lstStyle/>
        <a:p>
          <a:endParaRPr lang="en-US"/>
        </a:p>
      </dgm:t>
    </dgm:pt>
    <dgm:pt modelId="{2AEB659B-3033-4111-A952-AA0E8DEB379A}" type="sibTrans" cxnId="{4ACBBCCA-A1F1-4944-B149-B3B83BA54EF3}">
      <dgm:prSet/>
      <dgm:spPr/>
      <dgm:t>
        <a:bodyPr/>
        <a:lstStyle/>
        <a:p>
          <a:endParaRPr lang="en-US"/>
        </a:p>
      </dgm:t>
    </dgm:pt>
    <dgm:pt modelId="{4E7F2F8E-0E08-4170-9FEC-283196C2BDF0}">
      <dgm:prSet/>
      <dgm:spPr/>
      <dgm:t>
        <a:bodyPr/>
        <a:lstStyle/>
        <a:p>
          <a:pPr>
            <a:defRPr cap="all"/>
          </a:pPr>
          <a:r>
            <a:rPr lang="en-US"/>
            <a:t>Required to be signed / acknowledged by every athlete who participates in a CKSDC meet</a:t>
          </a:r>
        </a:p>
      </dgm:t>
    </dgm:pt>
    <dgm:pt modelId="{4B3DF26E-89A4-4D0A-BE6E-671391926D85}" type="parTrans" cxnId="{B00A3C2D-064C-48A0-B8FF-FF34FD25D43F}">
      <dgm:prSet/>
      <dgm:spPr/>
      <dgm:t>
        <a:bodyPr/>
        <a:lstStyle/>
        <a:p>
          <a:endParaRPr lang="en-US"/>
        </a:p>
      </dgm:t>
    </dgm:pt>
    <dgm:pt modelId="{1DAA8C55-E5E8-4357-AD2E-BDE31384A1C5}" type="sibTrans" cxnId="{B00A3C2D-064C-48A0-B8FF-FF34FD25D43F}">
      <dgm:prSet/>
      <dgm:spPr/>
      <dgm:t>
        <a:bodyPr/>
        <a:lstStyle/>
        <a:p>
          <a:endParaRPr lang="en-US"/>
        </a:p>
      </dgm:t>
    </dgm:pt>
    <dgm:pt modelId="{99332DB5-8270-4BC3-9DBB-702FCE549399}">
      <dgm:prSet/>
      <dgm:spPr/>
      <dgm:t>
        <a:bodyPr/>
        <a:lstStyle/>
        <a:p>
          <a:pPr>
            <a:defRPr cap="all"/>
          </a:pPr>
          <a:r>
            <a:rPr lang="en-US"/>
            <a:t>Should have been included in each team’s registration process, per the email sent out on 3/19/2023</a:t>
          </a:r>
        </a:p>
      </dgm:t>
    </dgm:pt>
    <dgm:pt modelId="{923CEA77-35FB-41DF-8F1B-A51BCCE76C70}" type="parTrans" cxnId="{A6401B31-2BA9-44C6-BBCF-32D8FAD732DE}">
      <dgm:prSet/>
      <dgm:spPr/>
      <dgm:t>
        <a:bodyPr/>
        <a:lstStyle/>
        <a:p>
          <a:endParaRPr lang="en-US"/>
        </a:p>
      </dgm:t>
    </dgm:pt>
    <dgm:pt modelId="{7F170499-5AC4-4585-B931-B34A94690B27}" type="sibTrans" cxnId="{A6401B31-2BA9-44C6-BBCF-32D8FAD732DE}">
      <dgm:prSet/>
      <dgm:spPr/>
      <dgm:t>
        <a:bodyPr/>
        <a:lstStyle/>
        <a:p>
          <a:endParaRPr lang="en-US"/>
        </a:p>
      </dgm:t>
    </dgm:pt>
    <dgm:pt modelId="{C4D0074E-51CB-402E-B2AD-49416C474EE0}" type="pres">
      <dgm:prSet presAssocID="{25975725-9965-403C-9982-3B7DD0D91BF9}" presName="root" presStyleCnt="0">
        <dgm:presLayoutVars>
          <dgm:dir/>
          <dgm:resizeHandles val="exact"/>
        </dgm:presLayoutVars>
      </dgm:prSet>
      <dgm:spPr/>
    </dgm:pt>
    <dgm:pt modelId="{A3A42401-D09C-4714-9976-765628FA9E14}" type="pres">
      <dgm:prSet presAssocID="{7301C8C4-150C-40A8-A7BE-A8D1E4EF775C}" presName="compNode" presStyleCnt="0"/>
      <dgm:spPr/>
    </dgm:pt>
    <dgm:pt modelId="{A6AC20FF-7900-4E46-A5AA-AD4A0122BE27}" type="pres">
      <dgm:prSet presAssocID="{7301C8C4-150C-40A8-A7BE-A8D1E4EF775C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3DB554B-87FF-4B2C-A6C1-DAE4298DD14D}" type="pres">
      <dgm:prSet presAssocID="{7301C8C4-150C-40A8-A7BE-A8D1E4EF775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EBBFC05-4770-43F9-8DC6-E3959C5F8DA4}" type="pres">
      <dgm:prSet presAssocID="{7301C8C4-150C-40A8-A7BE-A8D1E4EF775C}" presName="spaceRect" presStyleCnt="0"/>
      <dgm:spPr/>
    </dgm:pt>
    <dgm:pt modelId="{81828645-889A-47CA-806C-A94A75DEFEF6}" type="pres">
      <dgm:prSet presAssocID="{7301C8C4-150C-40A8-A7BE-A8D1E4EF775C}" presName="textRect" presStyleLbl="revTx" presStyleIdx="0" presStyleCnt="3">
        <dgm:presLayoutVars>
          <dgm:chMax val="1"/>
          <dgm:chPref val="1"/>
        </dgm:presLayoutVars>
      </dgm:prSet>
      <dgm:spPr/>
    </dgm:pt>
    <dgm:pt modelId="{76E56EB7-D158-47C1-A3D9-D8DB4F827396}" type="pres">
      <dgm:prSet presAssocID="{2AEB659B-3033-4111-A952-AA0E8DEB379A}" presName="sibTrans" presStyleCnt="0"/>
      <dgm:spPr/>
    </dgm:pt>
    <dgm:pt modelId="{4AB6C09E-03AD-40C9-BAFF-31D1339570D5}" type="pres">
      <dgm:prSet presAssocID="{4E7F2F8E-0E08-4170-9FEC-283196C2BDF0}" presName="compNode" presStyleCnt="0"/>
      <dgm:spPr/>
    </dgm:pt>
    <dgm:pt modelId="{6779B5FA-8E12-4E9D-8904-2486E288E271}" type="pres">
      <dgm:prSet presAssocID="{4E7F2F8E-0E08-4170-9FEC-283196C2BDF0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64434D3-8131-4DA4-8C76-EF6F9936033C}" type="pres">
      <dgm:prSet presAssocID="{4E7F2F8E-0E08-4170-9FEC-283196C2BDF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ymnast - Floor Routine"/>
        </a:ext>
      </dgm:extLst>
    </dgm:pt>
    <dgm:pt modelId="{EBA2B961-0901-455D-9F5E-8A6298A91320}" type="pres">
      <dgm:prSet presAssocID="{4E7F2F8E-0E08-4170-9FEC-283196C2BDF0}" presName="spaceRect" presStyleCnt="0"/>
      <dgm:spPr/>
    </dgm:pt>
    <dgm:pt modelId="{6FB2F252-C8B6-4044-94D8-666AF299C97D}" type="pres">
      <dgm:prSet presAssocID="{4E7F2F8E-0E08-4170-9FEC-283196C2BDF0}" presName="textRect" presStyleLbl="revTx" presStyleIdx="1" presStyleCnt="3">
        <dgm:presLayoutVars>
          <dgm:chMax val="1"/>
          <dgm:chPref val="1"/>
        </dgm:presLayoutVars>
      </dgm:prSet>
      <dgm:spPr/>
    </dgm:pt>
    <dgm:pt modelId="{D666A27D-029E-4207-88AF-88B373411455}" type="pres">
      <dgm:prSet presAssocID="{1DAA8C55-E5E8-4357-AD2E-BDE31384A1C5}" presName="sibTrans" presStyleCnt="0"/>
      <dgm:spPr/>
    </dgm:pt>
    <dgm:pt modelId="{7452E54D-9410-4063-83EA-283B12D4D52F}" type="pres">
      <dgm:prSet presAssocID="{99332DB5-8270-4BC3-9DBB-702FCE549399}" presName="compNode" presStyleCnt="0"/>
      <dgm:spPr/>
    </dgm:pt>
    <dgm:pt modelId="{875D381B-9189-49D8-9D34-7F998F9BA40E}" type="pres">
      <dgm:prSet presAssocID="{99332DB5-8270-4BC3-9DBB-702FCE549399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544518D-E3AD-43AD-BD0E-D802E7B269F8}" type="pres">
      <dgm:prSet presAssocID="{99332DB5-8270-4BC3-9DBB-702FCE54939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8ADFB65E-918D-45C7-B70B-CE8D31D4A86A}" type="pres">
      <dgm:prSet presAssocID="{99332DB5-8270-4BC3-9DBB-702FCE549399}" presName="spaceRect" presStyleCnt="0"/>
      <dgm:spPr/>
    </dgm:pt>
    <dgm:pt modelId="{E123A3A8-F2D7-480D-AFF9-5685C5D9CE7D}" type="pres">
      <dgm:prSet presAssocID="{99332DB5-8270-4BC3-9DBB-702FCE54939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52D9E0D-738E-468A-85F2-21B848EF2ACD}" type="presOf" srcId="{25975725-9965-403C-9982-3B7DD0D91BF9}" destId="{C4D0074E-51CB-402E-B2AD-49416C474EE0}" srcOrd="0" destOrd="0" presId="urn:microsoft.com/office/officeart/2018/5/layout/IconLeafLabelList"/>
    <dgm:cxn modelId="{F4EFBF18-E3BD-49F6-8EFC-9C8456D2036B}" type="presOf" srcId="{7301C8C4-150C-40A8-A7BE-A8D1E4EF775C}" destId="{81828645-889A-47CA-806C-A94A75DEFEF6}" srcOrd="0" destOrd="0" presId="urn:microsoft.com/office/officeart/2018/5/layout/IconLeafLabelList"/>
    <dgm:cxn modelId="{B00A3C2D-064C-48A0-B8FF-FF34FD25D43F}" srcId="{25975725-9965-403C-9982-3B7DD0D91BF9}" destId="{4E7F2F8E-0E08-4170-9FEC-283196C2BDF0}" srcOrd="1" destOrd="0" parTransId="{4B3DF26E-89A4-4D0A-BE6E-671391926D85}" sibTransId="{1DAA8C55-E5E8-4357-AD2E-BDE31384A1C5}"/>
    <dgm:cxn modelId="{A6401B31-2BA9-44C6-BBCF-32D8FAD732DE}" srcId="{25975725-9965-403C-9982-3B7DD0D91BF9}" destId="{99332DB5-8270-4BC3-9DBB-702FCE549399}" srcOrd="2" destOrd="0" parTransId="{923CEA77-35FB-41DF-8F1B-A51BCCE76C70}" sibTransId="{7F170499-5AC4-4585-B931-B34A94690B27}"/>
    <dgm:cxn modelId="{2BB42282-47B0-4A64-8A89-0E9E980FA585}" type="presOf" srcId="{99332DB5-8270-4BC3-9DBB-702FCE549399}" destId="{E123A3A8-F2D7-480D-AFF9-5685C5D9CE7D}" srcOrd="0" destOrd="0" presId="urn:microsoft.com/office/officeart/2018/5/layout/IconLeafLabelList"/>
    <dgm:cxn modelId="{BDA71895-8AA3-4F73-AA34-F37A16DA5BB4}" type="presOf" srcId="{4E7F2F8E-0E08-4170-9FEC-283196C2BDF0}" destId="{6FB2F252-C8B6-4044-94D8-666AF299C97D}" srcOrd="0" destOrd="0" presId="urn:microsoft.com/office/officeart/2018/5/layout/IconLeafLabelList"/>
    <dgm:cxn modelId="{4ACBBCCA-A1F1-4944-B149-B3B83BA54EF3}" srcId="{25975725-9965-403C-9982-3B7DD0D91BF9}" destId="{7301C8C4-150C-40A8-A7BE-A8D1E4EF775C}" srcOrd="0" destOrd="0" parTransId="{0063F4D2-C1E8-4449-8818-F3A86AF2300A}" sibTransId="{2AEB659B-3033-4111-A952-AA0E8DEB379A}"/>
    <dgm:cxn modelId="{5D8EFF4C-1655-4C34-B18F-6F57C155777E}" type="presParOf" srcId="{C4D0074E-51CB-402E-B2AD-49416C474EE0}" destId="{A3A42401-D09C-4714-9976-765628FA9E14}" srcOrd="0" destOrd="0" presId="urn:microsoft.com/office/officeart/2018/5/layout/IconLeafLabelList"/>
    <dgm:cxn modelId="{4548A108-5455-40A9-8516-E901CE9AEC19}" type="presParOf" srcId="{A3A42401-D09C-4714-9976-765628FA9E14}" destId="{A6AC20FF-7900-4E46-A5AA-AD4A0122BE27}" srcOrd="0" destOrd="0" presId="urn:microsoft.com/office/officeart/2018/5/layout/IconLeafLabelList"/>
    <dgm:cxn modelId="{C0013055-2667-4D36-94DC-2C5B361C3997}" type="presParOf" srcId="{A3A42401-D09C-4714-9976-765628FA9E14}" destId="{D3DB554B-87FF-4B2C-A6C1-DAE4298DD14D}" srcOrd="1" destOrd="0" presId="urn:microsoft.com/office/officeart/2018/5/layout/IconLeafLabelList"/>
    <dgm:cxn modelId="{C2A13168-EF68-40B8-B2A9-824AFDF9BB6A}" type="presParOf" srcId="{A3A42401-D09C-4714-9976-765628FA9E14}" destId="{CEBBFC05-4770-43F9-8DC6-E3959C5F8DA4}" srcOrd="2" destOrd="0" presId="urn:microsoft.com/office/officeart/2018/5/layout/IconLeafLabelList"/>
    <dgm:cxn modelId="{A40A6E85-B75C-4DCE-BA35-CCEF5611A7A7}" type="presParOf" srcId="{A3A42401-D09C-4714-9976-765628FA9E14}" destId="{81828645-889A-47CA-806C-A94A75DEFEF6}" srcOrd="3" destOrd="0" presId="urn:microsoft.com/office/officeart/2018/5/layout/IconLeafLabelList"/>
    <dgm:cxn modelId="{95B30009-31B4-4358-B88A-F18456CAD923}" type="presParOf" srcId="{C4D0074E-51CB-402E-B2AD-49416C474EE0}" destId="{76E56EB7-D158-47C1-A3D9-D8DB4F827396}" srcOrd="1" destOrd="0" presId="urn:microsoft.com/office/officeart/2018/5/layout/IconLeafLabelList"/>
    <dgm:cxn modelId="{75A95405-6A74-48AC-9A54-EB832BF2F1DF}" type="presParOf" srcId="{C4D0074E-51CB-402E-B2AD-49416C474EE0}" destId="{4AB6C09E-03AD-40C9-BAFF-31D1339570D5}" srcOrd="2" destOrd="0" presId="urn:microsoft.com/office/officeart/2018/5/layout/IconLeafLabelList"/>
    <dgm:cxn modelId="{67FACAC0-B8BE-4471-B8E1-87BFCF27F54F}" type="presParOf" srcId="{4AB6C09E-03AD-40C9-BAFF-31D1339570D5}" destId="{6779B5FA-8E12-4E9D-8904-2486E288E271}" srcOrd="0" destOrd="0" presId="urn:microsoft.com/office/officeart/2018/5/layout/IconLeafLabelList"/>
    <dgm:cxn modelId="{9C91704E-EE4D-44EF-81D3-F40938A3120D}" type="presParOf" srcId="{4AB6C09E-03AD-40C9-BAFF-31D1339570D5}" destId="{F64434D3-8131-4DA4-8C76-EF6F9936033C}" srcOrd="1" destOrd="0" presId="urn:microsoft.com/office/officeart/2018/5/layout/IconLeafLabelList"/>
    <dgm:cxn modelId="{057EC01E-DD66-4373-BDCF-BD9782886379}" type="presParOf" srcId="{4AB6C09E-03AD-40C9-BAFF-31D1339570D5}" destId="{EBA2B961-0901-455D-9F5E-8A6298A91320}" srcOrd="2" destOrd="0" presId="urn:microsoft.com/office/officeart/2018/5/layout/IconLeafLabelList"/>
    <dgm:cxn modelId="{ACA031B1-DFA9-4D5E-A5F3-FF9966DF7707}" type="presParOf" srcId="{4AB6C09E-03AD-40C9-BAFF-31D1339570D5}" destId="{6FB2F252-C8B6-4044-94D8-666AF299C97D}" srcOrd="3" destOrd="0" presId="urn:microsoft.com/office/officeart/2018/5/layout/IconLeafLabelList"/>
    <dgm:cxn modelId="{F2D23E67-6955-41D0-8D44-900D86641EAB}" type="presParOf" srcId="{C4D0074E-51CB-402E-B2AD-49416C474EE0}" destId="{D666A27D-029E-4207-88AF-88B373411455}" srcOrd="3" destOrd="0" presId="urn:microsoft.com/office/officeart/2018/5/layout/IconLeafLabelList"/>
    <dgm:cxn modelId="{9518E640-7A94-493C-8074-42436D8DA686}" type="presParOf" srcId="{C4D0074E-51CB-402E-B2AD-49416C474EE0}" destId="{7452E54D-9410-4063-83EA-283B12D4D52F}" srcOrd="4" destOrd="0" presId="urn:microsoft.com/office/officeart/2018/5/layout/IconLeafLabelList"/>
    <dgm:cxn modelId="{56BA96C8-72CE-480A-8698-F879539911D9}" type="presParOf" srcId="{7452E54D-9410-4063-83EA-283B12D4D52F}" destId="{875D381B-9189-49D8-9D34-7F998F9BA40E}" srcOrd="0" destOrd="0" presId="urn:microsoft.com/office/officeart/2018/5/layout/IconLeafLabelList"/>
    <dgm:cxn modelId="{51E8A5D1-EF77-4BFB-8706-9272BE51F052}" type="presParOf" srcId="{7452E54D-9410-4063-83EA-283B12D4D52F}" destId="{2544518D-E3AD-43AD-BD0E-D802E7B269F8}" srcOrd="1" destOrd="0" presId="urn:microsoft.com/office/officeart/2018/5/layout/IconLeafLabelList"/>
    <dgm:cxn modelId="{83C94ADF-BAF6-45B4-BE86-A1AF83C67413}" type="presParOf" srcId="{7452E54D-9410-4063-83EA-283B12D4D52F}" destId="{8ADFB65E-918D-45C7-B70B-CE8D31D4A86A}" srcOrd="2" destOrd="0" presId="urn:microsoft.com/office/officeart/2018/5/layout/IconLeafLabelList"/>
    <dgm:cxn modelId="{84708FE2-D6BF-4846-B3BD-CC16590D74F2}" type="presParOf" srcId="{7452E54D-9410-4063-83EA-283B12D4D52F}" destId="{E123A3A8-F2D7-480D-AFF9-5685C5D9CE7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C20FF-7900-4E46-A5AA-AD4A0122BE27}">
      <dsp:nvSpPr>
        <dsp:cNvPr id="0" name=""/>
        <dsp:cNvSpPr/>
      </dsp:nvSpPr>
      <dsp:spPr>
        <a:xfrm>
          <a:off x="679050" y="37693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B554B-87FF-4B2C-A6C1-DAE4298DD14D}">
      <dsp:nvSpPr>
        <dsp:cNvPr id="0" name=""/>
        <dsp:cNvSpPr/>
      </dsp:nvSpPr>
      <dsp:spPr>
        <a:xfrm>
          <a:off x="1081237" y="779125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28645-889A-47CA-806C-A94A75DEFEF6}">
      <dsp:nvSpPr>
        <dsp:cNvPr id="0" name=""/>
        <dsp:cNvSpPr/>
      </dsp:nvSpPr>
      <dsp:spPr>
        <a:xfrm>
          <a:off x="75768" y="2851938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Required for insurance purposes</a:t>
          </a:r>
        </a:p>
      </dsp:txBody>
      <dsp:txXfrm>
        <a:off x="75768" y="2851938"/>
        <a:ext cx="3093750" cy="720000"/>
      </dsp:txXfrm>
    </dsp:sp>
    <dsp:sp modelId="{6779B5FA-8E12-4E9D-8904-2486E288E271}">
      <dsp:nvSpPr>
        <dsp:cNvPr id="0" name=""/>
        <dsp:cNvSpPr/>
      </dsp:nvSpPr>
      <dsp:spPr>
        <a:xfrm>
          <a:off x="4314206" y="37693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434D3-8131-4DA4-8C76-EF6F9936033C}">
      <dsp:nvSpPr>
        <dsp:cNvPr id="0" name=""/>
        <dsp:cNvSpPr/>
      </dsp:nvSpPr>
      <dsp:spPr>
        <a:xfrm>
          <a:off x="4716393" y="779125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2F252-C8B6-4044-94D8-666AF299C97D}">
      <dsp:nvSpPr>
        <dsp:cNvPr id="0" name=""/>
        <dsp:cNvSpPr/>
      </dsp:nvSpPr>
      <dsp:spPr>
        <a:xfrm>
          <a:off x="3710925" y="2851938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Required to be signed / acknowledged by every athlete who participates in a CKSDC meet</a:t>
          </a:r>
        </a:p>
      </dsp:txBody>
      <dsp:txXfrm>
        <a:off x="3710925" y="2851938"/>
        <a:ext cx="3093750" cy="720000"/>
      </dsp:txXfrm>
    </dsp:sp>
    <dsp:sp modelId="{875D381B-9189-49D8-9D34-7F998F9BA40E}">
      <dsp:nvSpPr>
        <dsp:cNvPr id="0" name=""/>
        <dsp:cNvSpPr/>
      </dsp:nvSpPr>
      <dsp:spPr>
        <a:xfrm>
          <a:off x="7949362" y="376937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4518D-E3AD-43AD-BD0E-D802E7B269F8}">
      <dsp:nvSpPr>
        <dsp:cNvPr id="0" name=""/>
        <dsp:cNvSpPr/>
      </dsp:nvSpPr>
      <dsp:spPr>
        <a:xfrm>
          <a:off x="8351550" y="779125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3A3A8-F2D7-480D-AFF9-5685C5D9CE7D}">
      <dsp:nvSpPr>
        <dsp:cNvPr id="0" name=""/>
        <dsp:cNvSpPr/>
      </dsp:nvSpPr>
      <dsp:spPr>
        <a:xfrm>
          <a:off x="7346081" y="2851938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Should have been included in each team’s registration process, per the email sent out on 3/19/2023</a:t>
          </a:r>
        </a:p>
      </dsp:txBody>
      <dsp:txXfrm>
        <a:off x="7346081" y="2851938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drv.ms/x/s!AuQCXjVD2g1RhcYUVDrwI7O3Sy8Hzw?e=sxwBC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dirty="0">
                <a:ea typeface="Calibri Light"/>
                <a:cs typeface="Calibri Light"/>
              </a:rPr>
              <a:t>CKSDC treasurer report – May 23, 2023</a:t>
            </a:r>
          </a:p>
        </p:txBody>
      </p:sp>
      <p:pic>
        <p:nvPicPr>
          <p:cNvPr id="21" name="Picture 11" descr="White calculator">
            <a:extLst>
              <a:ext uri="{FF2B5EF4-FFF2-40B4-BE49-F238E27FC236}">
                <a16:creationId xmlns:a16="http://schemas.microsoft.com/office/drawing/2014/main" id="{D2357E95-A5CD-0AFB-A087-C81A299477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55" r="49859" b="-3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ea typeface="Calibri"/>
                <a:cs typeface="Calibri"/>
              </a:rPr>
              <a:t>Cash flow update</a:t>
            </a:r>
          </a:p>
          <a:p>
            <a:r>
              <a:rPr lang="en-US" sz="2200" dirty="0">
                <a:ea typeface="Calibri"/>
                <a:cs typeface="Calibri"/>
                <a:hlinkClick r:id="rId3"/>
              </a:rPr>
              <a:t>2023 budget</a:t>
            </a:r>
            <a:endParaRPr lang="en-US" sz="2200" dirty="0">
              <a:ea typeface="Calibri"/>
              <a:cs typeface="Calibri"/>
            </a:endParaRPr>
          </a:p>
          <a:p>
            <a:r>
              <a:rPr lang="en-US" sz="2200" dirty="0">
                <a:ea typeface="Calibri"/>
                <a:cs typeface="Calibri"/>
              </a:rPr>
              <a:t>Risks and opportunities</a:t>
            </a:r>
          </a:p>
          <a:p>
            <a:endParaRPr lang="en-US" sz="2200" dirty="0">
              <a:ea typeface="Calibri"/>
              <a:cs typeface="Calibri"/>
            </a:endParaRPr>
          </a:p>
          <a:p>
            <a:endParaRPr lang="en-US" sz="2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374FA-817E-3B4E-91DC-94E6B45B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/>
              <a:t>Cash flow update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EC6CC81-6426-571B-D53F-1FC054F6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200" dirty="0"/>
              <a:t>Revenue</a:t>
            </a:r>
          </a:p>
          <a:p>
            <a:pPr lvl="1"/>
            <a:r>
              <a:rPr lang="en-US" sz="2200" dirty="0"/>
              <a:t>7 teams have paid $350 team fees</a:t>
            </a:r>
            <a:endParaRPr lang="en-US" sz="2200" dirty="0">
              <a:ea typeface="Calibri"/>
              <a:cs typeface="Calibri"/>
            </a:endParaRPr>
          </a:p>
          <a:p>
            <a:pPr lvl="2"/>
            <a:r>
              <a:rPr lang="en-US" sz="1800" dirty="0">
                <a:ea typeface="Calibri"/>
                <a:cs typeface="Calibri"/>
              </a:rPr>
              <a:t>Missing: Arlington, Winchester, Mt. </a:t>
            </a:r>
            <a:r>
              <a:rPr lang="en-US" sz="1800">
                <a:ea typeface="Calibri"/>
                <a:cs typeface="Calibri"/>
              </a:rPr>
              <a:t>Sterling, Greenbrier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2200" dirty="0">
                <a:ea typeface="Calibri"/>
                <a:cs typeface="Calibri"/>
              </a:rPr>
              <a:t>$5000 sponsorship (Palumbo Lumber) </a:t>
            </a:r>
            <a:endParaRPr lang="en-US" sz="2200" dirty="0"/>
          </a:p>
          <a:p>
            <a:r>
              <a:rPr lang="en-US" sz="2200" dirty="0"/>
              <a:t>Expenses</a:t>
            </a:r>
          </a:p>
          <a:p>
            <a:pPr lvl="1"/>
            <a:r>
              <a:rPr lang="en-US" sz="2200" dirty="0"/>
              <a:t>Insurance</a:t>
            </a:r>
            <a:endParaRPr lang="en-US" sz="2200" dirty="0">
              <a:ea typeface="Calibri"/>
              <a:cs typeface="Calibri"/>
            </a:endParaRPr>
          </a:p>
          <a:p>
            <a:pPr lvl="1"/>
            <a:r>
              <a:rPr lang="en-US" sz="2200" dirty="0"/>
              <a:t>Web site / administrative fees</a:t>
            </a:r>
            <a:endParaRPr lang="en-US" sz="2200" dirty="0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US" sz="22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A2B31F5-8166-0B0B-D02B-212FC1BC1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106095"/>
              </p:ext>
            </p:extLst>
          </p:nvPr>
        </p:nvGraphicFramePr>
        <p:xfrm>
          <a:off x="4443412" y="1500187"/>
          <a:ext cx="6881811" cy="4410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44A338-9C0B-7D70-C0E9-3DB1F78284EC}"/>
              </a:ext>
            </a:extLst>
          </p:cNvPr>
          <p:cNvSpPr txBox="1"/>
          <p:nvPr/>
        </p:nvSpPr>
        <p:spPr>
          <a:xfrm>
            <a:off x="9501187" y="2357437"/>
            <a:ext cx="1428749" cy="3750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ea typeface="Calibri"/>
                <a:cs typeface="Calibri"/>
              </a:rPr>
              <a:t>~$15,000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661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07DF1-F806-A368-F71D-70DD2C303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2023 Budget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54B50AA6-AEE9-D8BB-7B14-99489E9E4A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8865" y="643466"/>
            <a:ext cx="5357601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C7515D-3837-2229-0320-A0DAC53C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6" y="1412488"/>
            <a:ext cx="3474153" cy="4363844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a typeface="Calibri Light"/>
                <a:cs typeface="Calibri Light"/>
              </a:rPr>
              <a:t>2023 Budget – risks and opportunities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55819-D40D-3621-FB21-8CE0841D5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Calibri"/>
                <a:cs typeface="Calibri"/>
              </a:rPr>
              <a:t>Risks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Inflation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Restaurants no longer willing to donate food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Can we increase sponsorships?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Can we get enough food sponsorships to cover coach and official meals?</a:t>
            </a:r>
          </a:p>
          <a:p>
            <a:pPr lvl="1"/>
            <a:endParaRPr lang="en-US" sz="2000" dirty="0">
              <a:ea typeface="Calibri"/>
              <a:cs typeface="Calibri"/>
            </a:endParaRPr>
          </a:p>
          <a:p>
            <a:pPr lvl="1"/>
            <a:endParaRPr lang="en-US" sz="2000" dirty="0">
              <a:ea typeface="Calibri"/>
              <a:cs typeface="Calibri"/>
            </a:endParaRPr>
          </a:p>
        </p:txBody>
      </p:sp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B496A-2037-FF09-5005-17712C6A9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Calibri"/>
                <a:cs typeface="Calibri"/>
              </a:rPr>
              <a:t>Opportunities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Can use some of excess $10,665 to cover some expenses without raising costs or additional sponsorship money</a:t>
            </a:r>
          </a:p>
          <a:p>
            <a:pPr lvl="1"/>
            <a:r>
              <a:rPr lang="en-US" sz="2000" dirty="0">
                <a:ea typeface="Calibri"/>
                <a:cs typeface="Calibri"/>
              </a:rPr>
              <a:t>Looking into livestream options for conference championship</a:t>
            </a:r>
          </a:p>
          <a:p>
            <a:pPr lvl="1"/>
            <a:endParaRPr lang="en-US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728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DC9303-2FBF-B321-DBCC-E7E3A9BC0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Hold harmless agreement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8348538-77EA-6414-046F-F97644ED8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926516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8998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2219</TotalTime>
  <Words>128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CKSDC treasurer report – May 23, 2023</vt:lpstr>
      <vt:lpstr>Cash flow update</vt:lpstr>
      <vt:lpstr>2023 Budget</vt:lpstr>
      <vt:lpstr>2023 Budget – risks and opportunities</vt:lpstr>
      <vt:lpstr>Hold harmless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House</dc:creator>
  <cp:lastModifiedBy>Greg House</cp:lastModifiedBy>
  <cp:revision>425</cp:revision>
  <cp:lastPrinted>2022-07-20T20:55:13Z</cp:lastPrinted>
  <dcterms:created xsi:type="dcterms:W3CDTF">2022-06-22T14:25:13Z</dcterms:created>
  <dcterms:modified xsi:type="dcterms:W3CDTF">2023-05-23T17:02:57Z</dcterms:modified>
</cp:coreProperties>
</file>